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105"/>
  </p:notesMasterIdLst>
  <p:sldIdLst>
    <p:sldId id="256" r:id="rId4"/>
    <p:sldId id="257" r:id="rId5"/>
    <p:sldId id="422" r:id="rId6"/>
    <p:sldId id="424" r:id="rId7"/>
    <p:sldId id="294" r:id="rId8"/>
    <p:sldId id="259" r:id="rId9"/>
    <p:sldId id="333" r:id="rId10"/>
    <p:sldId id="334" r:id="rId11"/>
    <p:sldId id="335" r:id="rId12"/>
    <p:sldId id="337" r:id="rId13"/>
    <p:sldId id="336" r:id="rId14"/>
    <p:sldId id="338" r:id="rId15"/>
    <p:sldId id="339" r:id="rId16"/>
    <p:sldId id="340" r:id="rId17"/>
    <p:sldId id="341" r:id="rId18"/>
    <p:sldId id="342" r:id="rId19"/>
    <p:sldId id="343" r:id="rId20"/>
    <p:sldId id="344" r:id="rId21"/>
    <p:sldId id="345" r:id="rId22"/>
    <p:sldId id="346" r:id="rId23"/>
    <p:sldId id="347" r:id="rId24"/>
    <p:sldId id="348" r:id="rId25"/>
    <p:sldId id="349" r:id="rId26"/>
    <p:sldId id="350" r:id="rId27"/>
    <p:sldId id="432" r:id="rId28"/>
    <p:sldId id="351" r:id="rId29"/>
    <p:sldId id="352" r:id="rId30"/>
    <p:sldId id="353" r:id="rId31"/>
    <p:sldId id="354" r:id="rId32"/>
    <p:sldId id="355" r:id="rId33"/>
    <p:sldId id="356" r:id="rId34"/>
    <p:sldId id="357" r:id="rId35"/>
    <p:sldId id="358" r:id="rId36"/>
    <p:sldId id="359" r:id="rId37"/>
    <p:sldId id="360" r:id="rId38"/>
    <p:sldId id="361" r:id="rId39"/>
    <p:sldId id="362" r:id="rId40"/>
    <p:sldId id="363" r:id="rId41"/>
    <p:sldId id="364" r:id="rId42"/>
    <p:sldId id="365" r:id="rId43"/>
    <p:sldId id="366" r:id="rId44"/>
    <p:sldId id="367" r:id="rId45"/>
    <p:sldId id="368" r:id="rId46"/>
    <p:sldId id="423" r:id="rId47"/>
    <p:sldId id="369" r:id="rId48"/>
    <p:sldId id="370" r:id="rId49"/>
    <p:sldId id="371" r:id="rId50"/>
    <p:sldId id="373" r:id="rId51"/>
    <p:sldId id="374" r:id="rId52"/>
    <p:sldId id="375" r:id="rId53"/>
    <p:sldId id="376" r:id="rId54"/>
    <p:sldId id="377" r:id="rId55"/>
    <p:sldId id="378" r:id="rId56"/>
    <p:sldId id="379" r:id="rId57"/>
    <p:sldId id="380" r:id="rId58"/>
    <p:sldId id="381" r:id="rId59"/>
    <p:sldId id="382" r:id="rId60"/>
    <p:sldId id="384" r:id="rId61"/>
    <p:sldId id="386" r:id="rId62"/>
    <p:sldId id="388" r:id="rId63"/>
    <p:sldId id="389" r:id="rId64"/>
    <p:sldId id="390" r:id="rId65"/>
    <p:sldId id="391" r:id="rId66"/>
    <p:sldId id="392" r:id="rId67"/>
    <p:sldId id="393" r:id="rId68"/>
    <p:sldId id="394" r:id="rId69"/>
    <p:sldId id="395" r:id="rId70"/>
    <p:sldId id="396" r:id="rId71"/>
    <p:sldId id="397" r:id="rId72"/>
    <p:sldId id="398" r:id="rId73"/>
    <p:sldId id="399" r:id="rId74"/>
    <p:sldId id="400" r:id="rId75"/>
    <p:sldId id="401" r:id="rId76"/>
    <p:sldId id="402" r:id="rId77"/>
    <p:sldId id="403" r:id="rId78"/>
    <p:sldId id="404" r:id="rId79"/>
    <p:sldId id="405" r:id="rId80"/>
    <p:sldId id="406" r:id="rId81"/>
    <p:sldId id="407" r:id="rId82"/>
    <p:sldId id="427" r:id="rId83"/>
    <p:sldId id="425" r:id="rId84"/>
    <p:sldId id="408" r:id="rId85"/>
    <p:sldId id="409" r:id="rId86"/>
    <p:sldId id="410" r:id="rId87"/>
    <p:sldId id="411" r:id="rId88"/>
    <p:sldId id="412" r:id="rId89"/>
    <p:sldId id="413" r:id="rId90"/>
    <p:sldId id="414" r:id="rId91"/>
    <p:sldId id="415" r:id="rId92"/>
    <p:sldId id="416" r:id="rId93"/>
    <p:sldId id="417" r:id="rId94"/>
    <p:sldId id="418" r:id="rId95"/>
    <p:sldId id="419" r:id="rId96"/>
    <p:sldId id="420" r:id="rId97"/>
    <p:sldId id="421" r:id="rId98"/>
    <p:sldId id="433" r:id="rId99"/>
    <p:sldId id="428" r:id="rId100"/>
    <p:sldId id="431" r:id="rId101"/>
    <p:sldId id="429" r:id="rId102"/>
    <p:sldId id="430" r:id="rId103"/>
    <p:sldId id="268" r:id="rId104"/>
  </p:sldIdLst>
  <p:sldSz cx="9144000" cy="6858000" type="screen4x3"/>
  <p:notesSz cx="6805613" cy="99393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D5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66" autoAdjust="0"/>
    <p:restoredTop sz="96770" autoAdjust="0"/>
  </p:normalViewPr>
  <p:slideViewPr>
    <p:cSldViewPr snapToGrid="0">
      <p:cViewPr varScale="1">
        <p:scale>
          <a:sx n="112" d="100"/>
          <a:sy n="112" d="100"/>
        </p:scale>
        <p:origin x="-1896" y="-84"/>
      </p:cViewPr>
      <p:guideLst>
        <p:guide orient="horz" pos="216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viewProps" Target="viewProp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theme" Target="theme/theme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ableStyles" Target="tableStyle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3"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ko-KR" sz="1800" b="0" strike="noStrike" spc="-1">
                <a:solidFill>
                  <a:srgbClr val="000000"/>
                </a:solidFill>
                <a:latin typeface="맑은 고딕"/>
              </a:rPr>
              <a:t>슬라이드를 이동하려면 클릭하십시오</a:t>
            </a:r>
            <a:r>
              <a:rPr lang="en-US" sz="1800" b="0" strike="noStrike" spc="-1">
                <a:solidFill>
                  <a:srgbClr val="000000"/>
                </a:solidFill>
                <a:latin typeface="맑은 고딕"/>
              </a:rPr>
              <a:t>.</a:t>
            </a:r>
          </a:p>
        </p:txBody>
      </p:sp>
      <p:sp>
        <p:nvSpPr>
          <p:cNvPr id="124" name="PlaceHolder 2"/>
          <p:cNvSpPr>
            <a:spLocks noGrp="1"/>
          </p:cNvSpPr>
          <p:nvPr>
            <p:ph type="body"/>
          </p:nvPr>
        </p:nvSpPr>
        <p:spPr>
          <a:xfrm>
            <a:off x="756000" y="5078520"/>
            <a:ext cx="6047640" cy="4811040"/>
          </a:xfrm>
          <a:prstGeom prst="rect">
            <a:avLst/>
          </a:prstGeom>
        </p:spPr>
        <p:txBody>
          <a:bodyPr lIns="0" tIns="0" rIns="0" bIns="0">
            <a:noAutofit/>
          </a:bodyPr>
          <a:lstStyle/>
          <a:p>
            <a:r>
              <a:rPr lang="ko-KR" sz="2000" b="0" strike="noStrike" spc="-1">
                <a:latin typeface="나눔고딕"/>
              </a:rPr>
              <a:t>메모 서식을 편집하려면 클릭하십시오</a:t>
            </a:r>
            <a:r>
              <a:rPr lang="en-US" sz="2000" b="0" strike="noStrike" spc="-1">
                <a:latin typeface="나눔고딕"/>
              </a:rPr>
              <a:t>.</a:t>
            </a:r>
          </a:p>
        </p:txBody>
      </p:sp>
      <p:sp>
        <p:nvSpPr>
          <p:cNvPr id="125" name="PlaceHolder 3"/>
          <p:cNvSpPr>
            <a:spLocks noGrp="1"/>
          </p:cNvSpPr>
          <p:nvPr>
            <p:ph type="hdr"/>
          </p:nvPr>
        </p:nvSpPr>
        <p:spPr>
          <a:xfrm>
            <a:off x="0" y="0"/>
            <a:ext cx="3280680" cy="534240"/>
          </a:xfrm>
          <a:prstGeom prst="rect">
            <a:avLst/>
          </a:prstGeom>
        </p:spPr>
        <p:txBody>
          <a:bodyPr lIns="0" tIns="0" rIns="0" bIns="0">
            <a:noAutofit/>
          </a:bodyPr>
          <a:lstStyle/>
          <a:p>
            <a:r>
              <a:rPr lang="en-US" sz="1400" b="0" strike="noStrike" spc="-1">
                <a:latin typeface="나눔명조"/>
              </a:rPr>
              <a:t>&lt;머리글&gt;</a:t>
            </a:r>
          </a:p>
        </p:txBody>
      </p:sp>
      <p:sp>
        <p:nvSpPr>
          <p:cNvPr id="126"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US" sz="1400" b="0" strike="noStrike" spc="-1">
                <a:latin typeface="나눔명조"/>
              </a:rPr>
              <a:t>&lt;날짜/시간&gt;</a:t>
            </a:r>
          </a:p>
        </p:txBody>
      </p:sp>
      <p:sp>
        <p:nvSpPr>
          <p:cNvPr id="127"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US" sz="1400" b="0" strike="noStrike" spc="-1">
                <a:latin typeface="나눔명조"/>
              </a:rPr>
              <a:t>&lt;바닥글&gt;</a:t>
            </a:r>
          </a:p>
        </p:txBody>
      </p:sp>
      <p:sp>
        <p:nvSpPr>
          <p:cNvPr id="128"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1E801F28-F519-48A4-AAF9-52033F41AA3F}" type="slidenum">
              <a:rPr lang="en-US" sz="1400" b="0" strike="noStrike" spc="-1">
                <a:latin typeface="나눔명조"/>
              </a:rPr>
              <a:t>‹#›</a:t>
            </a:fld>
            <a:endParaRPr lang="en-US" sz="1400" b="0" strike="noStrike" spc="-1">
              <a:latin typeface="나눔명조"/>
            </a:endParaRPr>
          </a:p>
        </p:txBody>
      </p:sp>
    </p:spTree>
    <p:extLst>
      <p:ext uri="{BB962C8B-B14F-4D97-AF65-F5344CB8AC3E}">
        <p14:creationId xmlns:p14="http://schemas.microsoft.com/office/powerpoint/2010/main" val="201095869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PlaceHolder 1"/>
          <p:cNvSpPr>
            <a:spLocks noGrp="1" noRot="1" noChangeAspect="1"/>
          </p:cNvSpPr>
          <p:nvPr>
            <p:ph type="sldImg"/>
          </p:nvPr>
        </p:nvSpPr>
        <p:spPr>
          <a:xfrm>
            <a:off x="919163" y="746125"/>
            <a:ext cx="4967287" cy="3727450"/>
          </a:xfrm>
          <a:prstGeom prst="rect">
            <a:avLst/>
          </a:prstGeom>
        </p:spPr>
      </p:sp>
      <p:sp>
        <p:nvSpPr>
          <p:cNvPr id="209" name="PlaceHolder 2"/>
          <p:cNvSpPr>
            <a:spLocks noGrp="1"/>
          </p:cNvSpPr>
          <p:nvPr>
            <p:ph type="body"/>
          </p:nvPr>
        </p:nvSpPr>
        <p:spPr>
          <a:xfrm>
            <a:off x="680400" y="4721040"/>
            <a:ext cx="5444280" cy="4472280"/>
          </a:xfrm>
          <a:prstGeom prst="rect">
            <a:avLst/>
          </a:prstGeom>
        </p:spPr>
        <p:txBody>
          <a:bodyPr>
            <a:normAutofit/>
          </a:bodyPr>
          <a:lstStyle/>
          <a:p>
            <a:endParaRPr lang="en-US" sz="2000" b="0" strike="noStrike" spc="-1">
              <a:latin typeface="나눔고딕"/>
            </a:endParaRPr>
          </a:p>
        </p:txBody>
      </p:sp>
      <p:sp>
        <p:nvSpPr>
          <p:cNvPr id="210" name="TextShape 3"/>
          <p:cNvSpPr txBox="1"/>
          <p:nvPr/>
        </p:nvSpPr>
        <p:spPr>
          <a:xfrm>
            <a:off x="3854880" y="9440640"/>
            <a:ext cx="2948760" cy="496440"/>
          </a:xfrm>
          <a:prstGeom prst="rect">
            <a:avLst/>
          </a:prstGeom>
          <a:noFill/>
          <a:ln w="0">
            <a:noFill/>
          </a:ln>
        </p:spPr>
        <p:txBody>
          <a:bodyPr anchor="b">
            <a:noAutofit/>
          </a:bodyPr>
          <a:lstStyle/>
          <a:p>
            <a:pPr algn="r">
              <a:lnSpc>
                <a:spcPct val="100000"/>
              </a:lnSpc>
            </a:pPr>
            <a:fld id="{B9959586-AB30-439A-8287-6D571BD7A0D1}" type="slidenum">
              <a:rPr lang="en-US" sz="1200" b="0" strike="noStrike" spc="-1">
                <a:solidFill>
                  <a:srgbClr val="000000"/>
                </a:solidFill>
                <a:latin typeface="+mn-lt"/>
                <a:ea typeface="+mn-ea"/>
              </a:rPr>
              <a:t>1</a:t>
            </a:fld>
            <a:endParaRPr lang="en-US" sz="1200" b="0" strike="noStrike" spc="-1">
              <a:latin typeface="나눔명조"/>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PlaceHolder 1"/>
          <p:cNvSpPr>
            <a:spLocks noGrp="1" noRot="1" noChangeAspect="1"/>
          </p:cNvSpPr>
          <p:nvPr>
            <p:ph type="sldImg"/>
          </p:nvPr>
        </p:nvSpPr>
        <p:spPr>
          <a:xfrm>
            <a:off x="919163" y="746125"/>
            <a:ext cx="4967287" cy="3727450"/>
          </a:xfrm>
          <a:prstGeom prst="rect">
            <a:avLst/>
          </a:prstGeom>
        </p:spPr>
      </p:sp>
      <p:sp>
        <p:nvSpPr>
          <p:cNvPr id="212" name="PlaceHolder 2"/>
          <p:cNvSpPr>
            <a:spLocks noGrp="1"/>
          </p:cNvSpPr>
          <p:nvPr>
            <p:ph type="body"/>
          </p:nvPr>
        </p:nvSpPr>
        <p:spPr>
          <a:xfrm>
            <a:off x="680400" y="4721040"/>
            <a:ext cx="5444280" cy="4472280"/>
          </a:xfrm>
          <a:prstGeom prst="rect">
            <a:avLst/>
          </a:prstGeom>
        </p:spPr>
        <p:txBody>
          <a:bodyPr>
            <a:noAutofit/>
          </a:bodyPr>
          <a:lstStyle/>
          <a:p>
            <a:endParaRPr lang="en-US" sz="2000" b="0" strike="noStrike" spc="-1">
              <a:latin typeface="나눔고딕"/>
            </a:endParaRPr>
          </a:p>
        </p:txBody>
      </p:sp>
      <p:sp>
        <p:nvSpPr>
          <p:cNvPr id="213" name="TextShape 3"/>
          <p:cNvSpPr txBox="1"/>
          <p:nvPr/>
        </p:nvSpPr>
        <p:spPr>
          <a:xfrm>
            <a:off x="3854880" y="9440640"/>
            <a:ext cx="2948760" cy="496440"/>
          </a:xfrm>
          <a:prstGeom prst="rect">
            <a:avLst/>
          </a:prstGeom>
          <a:noFill/>
          <a:ln w="0">
            <a:noFill/>
          </a:ln>
        </p:spPr>
        <p:txBody>
          <a:bodyPr anchor="b">
            <a:noAutofit/>
          </a:bodyPr>
          <a:lstStyle/>
          <a:p>
            <a:pPr algn="r">
              <a:lnSpc>
                <a:spcPct val="100000"/>
              </a:lnSpc>
            </a:pPr>
            <a:fld id="{8F55F50D-5CEB-4712-9E93-F5C569EE0560}" type="slidenum">
              <a:rPr lang="en-US" sz="1200" b="0" strike="noStrike" spc="-1">
                <a:solidFill>
                  <a:srgbClr val="000000"/>
                </a:solidFill>
                <a:latin typeface="+mn-lt"/>
                <a:ea typeface="+mn-ea"/>
              </a:rPr>
              <a:t>5</a:t>
            </a:fld>
            <a:endParaRPr lang="en-US" sz="1200" b="0" strike="noStrike" spc="-1">
              <a:latin typeface="나눔명조"/>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PlaceHolder 1"/>
          <p:cNvSpPr>
            <a:spLocks noGrp="1" noRot="1" noChangeAspect="1"/>
          </p:cNvSpPr>
          <p:nvPr>
            <p:ph type="sldImg"/>
          </p:nvPr>
        </p:nvSpPr>
        <p:spPr>
          <a:xfrm>
            <a:off x="919163" y="746125"/>
            <a:ext cx="4967287" cy="3727450"/>
          </a:xfrm>
          <a:prstGeom prst="rect">
            <a:avLst/>
          </a:prstGeom>
        </p:spPr>
      </p:sp>
      <p:sp>
        <p:nvSpPr>
          <p:cNvPr id="215" name="PlaceHolder 2"/>
          <p:cNvSpPr>
            <a:spLocks noGrp="1"/>
          </p:cNvSpPr>
          <p:nvPr>
            <p:ph type="body"/>
          </p:nvPr>
        </p:nvSpPr>
        <p:spPr>
          <a:xfrm>
            <a:off x="680400" y="4721040"/>
            <a:ext cx="5444280" cy="4472280"/>
          </a:xfrm>
          <a:prstGeom prst="rect">
            <a:avLst/>
          </a:prstGeom>
        </p:spPr>
        <p:txBody>
          <a:bodyPr>
            <a:noAutofit/>
          </a:bodyPr>
          <a:lstStyle/>
          <a:p>
            <a:endParaRPr lang="en-US" sz="2000" b="0" strike="noStrike" spc="-1">
              <a:latin typeface="나눔고딕"/>
            </a:endParaRPr>
          </a:p>
        </p:txBody>
      </p:sp>
      <p:sp>
        <p:nvSpPr>
          <p:cNvPr id="216" name="TextShape 3"/>
          <p:cNvSpPr txBox="1"/>
          <p:nvPr/>
        </p:nvSpPr>
        <p:spPr>
          <a:xfrm>
            <a:off x="3854880" y="9440640"/>
            <a:ext cx="2948760" cy="496440"/>
          </a:xfrm>
          <a:prstGeom prst="rect">
            <a:avLst/>
          </a:prstGeom>
          <a:noFill/>
          <a:ln w="0">
            <a:noFill/>
          </a:ln>
        </p:spPr>
        <p:txBody>
          <a:bodyPr anchor="b">
            <a:noAutofit/>
          </a:bodyPr>
          <a:lstStyle/>
          <a:p>
            <a:pPr algn="r">
              <a:lnSpc>
                <a:spcPct val="100000"/>
              </a:lnSpc>
            </a:pPr>
            <a:fld id="{15376A37-460C-4100-B46C-3114B4A0F88E}" type="slidenum">
              <a:rPr lang="en-US" sz="1200" b="0" strike="noStrike" spc="-1">
                <a:solidFill>
                  <a:srgbClr val="000000"/>
                </a:solidFill>
                <a:latin typeface="+mn-lt"/>
                <a:ea typeface="+mn-ea"/>
              </a:rPr>
              <a:t>6</a:t>
            </a:fld>
            <a:endParaRPr lang="en-US" sz="1200" b="0" strike="noStrike" spc="-1">
              <a:latin typeface="나눔명조"/>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noRot="1" noChangeAspect="1"/>
          </p:cNvSpPr>
          <p:nvPr>
            <p:ph type="sldImg"/>
          </p:nvPr>
        </p:nvSpPr>
        <p:spPr>
          <a:xfrm>
            <a:off x="919163" y="746125"/>
            <a:ext cx="4967287" cy="3727450"/>
          </a:xfrm>
          <a:prstGeom prst="rect">
            <a:avLst/>
          </a:prstGeom>
        </p:spPr>
      </p:sp>
      <p:sp>
        <p:nvSpPr>
          <p:cNvPr id="218" name="PlaceHolder 2"/>
          <p:cNvSpPr>
            <a:spLocks noGrp="1"/>
          </p:cNvSpPr>
          <p:nvPr>
            <p:ph type="body"/>
          </p:nvPr>
        </p:nvSpPr>
        <p:spPr>
          <a:xfrm>
            <a:off x="680400" y="4721040"/>
            <a:ext cx="5444280" cy="4472280"/>
          </a:xfrm>
          <a:prstGeom prst="rect">
            <a:avLst/>
          </a:prstGeom>
        </p:spPr>
        <p:txBody>
          <a:bodyPr>
            <a:normAutofit/>
          </a:bodyPr>
          <a:lstStyle/>
          <a:p>
            <a:endParaRPr lang="en-US" sz="2000" b="0" strike="noStrike" spc="-1">
              <a:latin typeface="나눔고딕"/>
            </a:endParaRPr>
          </a:p>
        </p:txBody>
      </p:sp>
      <p:sp>
        <p:nvSpPr>
          <p:cNvPr id="219" name="TextShape 3"/>
          <p:cNvSpPr txBox="1"/>
          <p:nvPr/>
        </p:nvSpPr>
        <p:spPr>
          <a:xfrm>
            <a:off x="3854880" y="9440640"/>
            <a:ext cx="2948760" cy="496440"/>
          </a:xfrm>
          <a:prstGeom prst="rect">
            <a:avLst/>
          </a:prstGeom>
          <a:noFill/>
          <a:ln w="0">
            <a:noFill/>
          </a:ln>
        </p:spPr>
        <p:txBody>
          <a:bodyPr anchor="b">
            <a:noAutofit/>
          </a:bodyPr>
          <a:lstStyle/>
          <a:p>
            <a:pPr algn="r">
              <a:lnSpc>
                <a:spcPct val="100000"/>
              </a:lnSpc>
            </a:pPr>
            <a:fld id="{34F2B535-7813-4690-BE32-80A399D1FC65}" type="slidenum">
              <a:rPr lang="en-US" sz="1200" b="0" strike="noStrike" spc="-1">
                <a:solidFill>
                  <a:srgbClr val="000000"/>
                </a:solidFill>
                <a:latin typeface="+mn-lt"/>
                <a:ea typeface="+mn-ea"/>
              </a:rPr>
              <a:t>101</a:t>
            </a:fld>
            <a:endParaRPr lang="en-US" sz="1200" b="0" strike="noStrike" spc="-1">
              <a:latin typeface="나눔명조"/>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27"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28"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3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3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33"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35"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36"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37"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38"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39"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40"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47" name="PlaceHolder 2"/>
          <p:cNvSpPr>
            <a:spLocks noGrp="1"/>
          </p:cNvSpPr>
          <p:nvPr>
            <p:ph type="subTitle"/>
          </p:nvPr>
        </p:nvSpPr>
        <p:spPr>
          <a:xfrm>
            <a:off x="457200" y="1604520"/>
            <a:ext cx="8229240" cy="3977280"/>
          </a:xfrm>
          <a:prstGeom prst="rect">
            <a:avLst/>
          </a:prstGeom>
        </p:spPr>
        <p:txBody>
          <a:bodyPr lIns="0" tIns="0" rIns="0" bIns="0" anchor="ctr">
            <a:noAutofit/>
          </a:bodyPr>
          <a:lstStyle/>
          <a:p>
            <a:pPr algn="ctr"/>
            <a:endParaRPr lang="en-US" sz="3200" b="0" strike="noStrike" spc="-1">
              <a:latin typeface="나눔고딕"/>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4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5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5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85800" y="2130480"/>
            <a:ext cx="7772040" cy="6813000"/>
          </a:xfrm>
          <a:prstGeom prst="rect">
            <a:avLst/>
          </a:prstGeom>
        </p:spPr>
        <p:txBody>
          <a:bodyPr lIns="0" tIns="0" rIns="0" bIns="0" anchor="ctr">
            <a:noAutofit/>
          </a:bodyPr>
          <a:lstStyle/>
          <a:p>
            <a:pPr algn="ctr"/>
            <a:endParaRPr lang="en-US" sz="3200" b="0" strike="noStrike" spc="-1">
              <a:latin typeface="나눔고딕"/>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5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6" name="PlaceHolder 2"/>
          <p:cNvSpPr>
            <a:spLocks noGrp="1"/>
          </p:cNvSpPr>
          <p:nvPr>
            <p:ph type="subTitle"/>
          </p:nvPr>
        </p:nvSpPr>
        <p:spPr>
          <a:xfrm>
            <a:off x="457200" y="1604520"/>
            <a:ext cx="8229240" cy="3977280"/>
          </a:xfrm>
          <a:prstGeom prst="rect">
            <a:avLst/>
          </a:prstGeom>
        </p:spPr>
        <p:txBody>
          <a:bodyPr lIns="0" tIns="0" rIns="0" bIns="0" anchor="ctr">
            <a:noAutofit/>
          </a:bodyPr>
          <a:lstStyle/>
          <a:p>
            <a:pPr algn="ctr"/>
            <a:endParaRPr lang="en-US" sz="3200" b="0" strike="noStrike" spc="-1">
              <a:latin typeface="나눔고딕"/>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6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6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6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6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6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6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7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7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7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7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7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7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7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7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8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8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88" name="PlaceHolder 2"/>
          <p:cNvSpPr>
            <a:spLocks noGrp="1"/>
          </p:cNvSpPr>
          <p:nvPr>
            <p:ph type="subTitle"/>
          </p:nvPr>
        </p:nvSpPr>
        <p:spPr>
          <a:xfrm>
            <a:off x="457200" y="1604520"/>
            <a:ext cx="8229240" cy="3977280"/>
          </a:xfrm>
          <a:prstGeom prst="rect">
            <a:avLst/>
          </a:prstGeom>
        </p:spPr>
        <p:txBody>
          <a:bodyPr lIns="0" tIns="0" rIns="0" bIns="0" anchor="ctr">
            <a:noAutofit/>
          </a:bodyPr>
          <a:lstStyle/>
          <a:p>
            <a:pPr algn="ctr"/>
            <a:endParaRPr lang="en-US" sz="3200" b="0" strike="noStrike" spc="-1">
              <a:latin typeface="나눔고딕"/>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90"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9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8"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85800" y="2130480"/>
            <a:ext cx="7772040" cy="6813000"/>
          </a:xfrm>
          <a:prstGeom prst="rect">
            <a:avLst/>
          </a:prstGeom>
        </p:spPr>
        <p:txBody>
          <a:bodyPr lIns="0" tIns="0" rIns="0" bIns="0" anchor="ctr">
            <a:noAutofit/>
          </a:bodyPr>
          <a:lstStyle/>
          <a:p>
            <a:pPr algn="ctr"/>
            <a:endParaRPr lang="en-US" sz="3200" b="0" strike="noStrike" spc="-1">
              <a:latin typeface="나눔고딕"/>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9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9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9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10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0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03"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10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0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07"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109"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10"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1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1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15"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117"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18"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19"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20"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21"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22"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1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85800" y="2130480"/>
            <a:ext cx="7772040" cy="6813000"/>
          </a:xfrm>
          <a:prstGeom prst="rect">
            <a:avLst/>
          </a:prstGeom>
        </p:spPr>
        <p:txBody>
          <a:bodyPr lIns="0" tIns="0" rIns="0" bIns="0" anchor="ctr">
            <a:noAutofit/>
          </a:bodyPr>
          <a:lstStyle/>
          <a:p>
            <a:pPr algn="ctr"/>
            <a:endParaRPr lang="en-US" sz="3200" b="0" strike="noStrike" spc="-1">
              <a:latin typeface="나눔고딕"/>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1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1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2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21"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2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25"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2130480"/>
            <a:ext cx="7772040" cy="1469520"/>
          </a:xfrm>
          <a:prstGeom prst="rect">
            <a:avLst/>
          </a:prstGeom>
        </p:spPr>
        <p:txBody>
          <a:bodyPr anchor="ctr">
            <a:noAutofit/>
          </a:bodyPr>
          <a:lstStyle/>
          <a:p>
            <a:pPr algn="ctr">
              <a:lnSpc>
                <a:spcPct val="100000"/>
              </a:lnSpc>
            </a:pPr>
            <a:r>
              <a:rPr lang="ko-KR" sz="4400" b="0" strike="noStrike" spc="-1">
                <a:solidFill>
                  <a:srgbClr val="000000"/>
                </a:solidFill>
                <a:latin typeface="나눔고딕"/>
                <a:ea typeface="나눔고딕"/>
              </a:rPr>
              <a:t>마스터 제목 스타일 편집</a:t>
            </a:r>
            <a:endParaRPr lang="en-US" sz="4400" b="0" strike="noStrike" spc="-1">
              <a:solidFill>
                <a:srgbClr val="000000"/>
              </a:solidFill>
              <a:latin typeface="맑은 고딕"/>
            </a:endParaRPr>
          </a:p>
        </p:txBody>
      </p:sp>
      <p:sp>
        <p:nvSpPr>
          <p:cNvPr id="6" name="PlaceHolder 2"/>
          <p:cNvSpPr>
            <a:spLocks noGrp="1"/>
          </p:cNvSpPr>
          <p:nvPr>
            <p:ph type="dt"/>
          </p:nvPr>
        </p:nvSpPr>
        <p:spPr>
          <a:xfrm>
            <a:off x="457200" y="6356520"/>
            <a:ext cx="2133360" cy="364680"/>
          </a:xfrm>
          <a:prstGeom prst="rect">
            <a:avLst/>
          </a:prstGeom>
        </p:spPr>
        <p:txBody>
          <a:bodyPr anchor="ctr">
            <a:noAutofit/>
          </a:bodyPr>
          <a:lstStyle/>
          <a:p>
            <a:pPr>
              <a:lnSpc>
                <a:spcPct val="100000"/>
              </a:lnSpc>
            </a:pPr>
            <a:fld id="{256E1F44-50EB-4693-A712-B7E4DDDAD0DF}" type="datetime">
              <a:rPr lang="en-US" sz="1200" b="0" strike="noStrike" spc="-1">
                <a:solidFill>
                  <a:srgbClr val="8B8B8B"/>
                </a:solidFill>
                <a:latin typeface="나눔고딕"/>
                <a:ea typeface="나눔고딕"/>
              </a:rPr>
              <a:t>4/6/2021</a:t>
            </a:fld>
            <a:endParaRPr lang="en-US" sz="1200" b="0" strike="noStrike" spc="-1">
              <a:latin typeface="나눔명조"/>
            </a:endParaRPr>
          </a:p>
        </p:txBody>
      </p:sp>
      <p:sp>
        <p:nvSpPr>
          <p:cNvPr id="2" name="PlaceHolder 3"/>
          <p:cNvSpPr>
            <a:spLocks noGrp="1"/>
          </p:cNvSpPr>
          <p:nvPr>
            <p:ph type="ftr"/>
          </p:nvPr>
        </p:nvSpPr>
        <p:spPr>
          <a:xfrm>
            <a:off x="3124080" y="6356520"/>
            <a:ext cx="2895120" cy="364680"/>
          </a:xfrm>
          <a:prstGeom prst="rect">
            <a:avLst/>
          </a:prstGeom>
        </p:spPr>
        <p:txBody>
          <a:bodyPr anchor="ctr">
            <a:noAutofit/>
          </a:bodyPr>
          <a:lstStyle/>
          <a:p>
            <a:endParaRPr lang="en-US" sz="2400" b="0" strike="noStrike" spc="-1">
              <a:latin typeface="나눔명조"/>
            </a:endParaRPr>
          </a:p>
        </p:txBody>
      </p:sp>
      <p:sp>
        <p:nvSpPr>
          <p:cNvPr id="3" name="PlaceHolder 4"/>
          <p:cNvSpPr>
            <a:spLocks noGrp="1"/>
          </p:cNvSpPr>
          <p:nvPr>
            <p:ph type="sldNum"/>
          </p:nvPr>
        </p:nvSpPr>
        <p:spPr>
          <a:xfrm>
            <a:off x="6553080" y="6356520"/>
            <a:ext cx="2133360" cy="364680"/>
          </a:xfrm>
          <a:prstGeom prst="rect">
            <a:avLst/>
          </a:prstGeom>
        </p:spPr>
        <p:txBody>
          <a:bodyPr anchor="ctr">
            <a:noAutofit/>
          </a:bodyPr>
          <a:lstStyle/>
          <a:p>
            <a:pPr algn="r">
              <a:lnSpc>
                <a:spcPct val="100000"/>
              </a:lnSpc>
            </a:pPr>
            <a:fld id="{A0BCBAB3-A6E2-4B0E-A410-FECA1EA0F8B5}" type="slidenum">
              <a:rPr lang="en-US" sz="1200" b="0" strike="noStrike" spc="-1">
                <a:solidFill>
                  <a:srgbClr val="8B8B8B"/>
                </a:solidFill>
                <a:latin typeface="나눔고딕"/>
                <a:ea typeface="나눔고딕"/>
              </a:rPr>
              <a:t>‹#›</a:t>
            </a:fld>
            <a:endParaRPr lang="en-US" sz="1200" b="0" strike="noStrike" spc="-1">
              <a:latin typeface="나눔명조"/>
            </a:endParaRPr>
          </a:p>
        </p:txBody>
      </p:sp>
      <p:sp>
        <p:nvSpPr>
          <p:cNvPr id="4" name="PlaceHolder 5"/>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ko-KR" sz="3200" b="0" strike="noStrike" spc="-1">
                <a:solidFill>
                  <a:srgbClr val="000000"/>
                </a:solidFill>
                <a:latin typeface="나눔고딕"/>
              </a:rPr>
              <a:t>개요 텍스트의 서식을 편집하려면 클릭하십시오</a:t>
            </a:r>
            <a:endParaRPr lang="en-US" sz="3200" b="0" strike="noStrike" spc="-1">
              <a:solidFill>
                <a:srgbClr val="000000"/>
              </a:solidFill>
              <a:latin typeface="나눔고딕"/>
            </a:endParaRPr>
          </a:p>
          <a:p>
            <a:pPr marL="864000" lvl="1" indent="-324000">
              <a:spcBef>
                <a:spcPts val="1134"/>
              </a:spcBef>
              <a:buClr>
                <a:srgbClr val="000000"/>
              </a:buClr>
              <a:buSzPct val="75000"/>
              <a:buFont typeface="Symbol" charset="2"/>
              <a:buChar char=""/>
            </a:pPr>
            <a:r>
              <a:rPr lang="en-US" sz="2400" b="0" strike="noStrike" spc="-1">
                <a:solidFill>
                  <a:srgbClr val="000000"/>
                </a:solidFill>
                <a:latin typeface="나눔고딕"/>
              </a:rPr>
              <a:t>2</a:t>
            </a:r>
            <a:r>
              <a:rPr lang="ko-KR" sz="2400" b="0" strike="noStrike" spc="-1">
                <a:solidFill>
                  <a:srgbClr val="000000"/>
                </a:solidFill>
                <a:latin typeface="나눔고딕"/>
              </a:rPr>
              <a:t>번째 개요 수준</a:t>
            </a:r>
            <a:endParaRPr lang="en-US" sz="2400" b="0" strike="noStrike" spc="-1">
              <a:solidFill>
                <a:srgbClr val="000000"/>
              </a:solidFill>
              <a:latin typeface="나눔고딕"/>
            </a:endParaRPr>
          </a:p>
          <a:p>
            <a:pPr marL="1296000" lvl="2" indent="-288000">
              <a:spcBef>
                <a:spcPts val="850"/>
              </a:spcBef>
              <a:buClr>
                <a:srgbClr val="000000"/>
              </a:buClr>
              <a:buSzPct val="45000"/>
              <a:buFont typeface="Wingdings" charset="2"/>
              <a:buChar char=""/>
            </a:pPr>
            <a:r>
              <a:rPr lang="en-US" sz="2000" b="0" strike="noStrike" spc="-1">
                <a:solidFill>
                  <a:srgbClr val="000000"/>
                </a:solidFill>
                <a:latin typeface="나눔고딕"/>
              </a:rPr>
              <a:t>3</a:t>
            </a:r>
            <a:r>
              <a:rPr lang="ko-KR" sz="2000" b="0" strike="noStrike" spc="-1">
                <a:solidFill>
                  <a:srgbClr val="000000"/>
                </a:solidFill>
                <a:latin typeface="나눔고딕"/>
              </a:rPr>
              <a:t>번째 개요 수준</a:t>
            </a:r>
            <a:endParaRPr lang="en-US" sz="2000" b="0" strike="noStrike" spc="-1">
              <a:solidFill>
                <a:srgbClr val="000000"/>
              </a:solidFill>
              <a:latin typeface="나눔고딕"/>
            </a:endParaRPr>
          </a:p>
          <a:p>
            <a:pPr marL="1728000" lvl="3" indent="-216000">
              <a:spcBef>
                <a:spcPts val="567"/>
              </a:spcBef>
              <a:buClr>
                <a:srgbClr val="000000"/>
              </a:buClr>
              <a:buSzPct val="75000"/>
              <a:buFont typeface="Symbol" charset="2"/>
              <a:buChar char=""/>
            </a:pPr>
            <a:r>
              <a:rPr lang="en-US" sz="2000" b="0" strike="noStrike" spc="-1">
                <a:solidFill>
                  <a:srgbClr val="000000"/>
                </a:solidFill>
                <a:latin typeface="나눔고딕"/>
              </a:rPr>
              <a:t>4</a:t>
            </a:r>
            <a:r>
              <a:rPr lang="ko-KR" sz="2000" b="0" strike="noStrike" spc="-1">
                <a:solidFill>
                  <a:srgbClr val="000000"/>
                </a:solidFill>
                <a:latin typeface="나눔고딕"/>
              </a:rPr>
              <a:t>번째 개요 수준</a:t>
            </a:r>
            <a:endParaRPr lang="en-US" sz="2000" b="0" strike="noStrike" spc="-1">
              <a:solidFill>
                <a:srgbClr val="000000"/>
              </a:solidFill>
              <a:latin typeface="나눔고딕"/>
            </a:endParaRP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나눔고딕"/>
              </a:rPr>
              <a:t>5</a:t>
            </a:r>
            <a:r>
              <a:rPr lang="ko-KR" sz="2000" b="0" strike="noStrike" spc="-1">
                <a:solidFill>
                  <a:srgbClr val="000000"/>
                </a:solidFill>
                <a:latin typeface="나눔고딕"/>
              </a:rPr>
              <a:t>번째 개요 수준</a:t>
            </a:r>
            <a:endParaRPr lang="en-US" sz="2000" b="0" strike="noStrike" spc="-1">
              <a:solidFill>
                <a:srgbClr val="000000"/>
              </a:solidFill>
              <a:latin typeface="나눔고딕"/>
            </a:endParaRP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나눔고딕"/>
              </a:rPr>
              <a:t>6</a:t>
            </a:r>
            <a:r>
              <a:rPr lang="ko-KR" sz="2000" b="0" strike="noStrike" spc="-1">
                <a:solidFill>
                  <a:srgbClr val="000000"/>
                </a:solidFill>
                <a:latin typeface="나눔고딕"/>
              </a:rPr>
              <a:t>번째 개요 수준</a:t>
            </a:r>
            <a:endParaRPr lang="en-US" sz="2000" b="0" strike="noStrike" spc="-1">
              <a:solidFill>
                <a:srgbClr val="000000"/>
              </a:solidFill>
              <a:latin typeface="나눔고딕"/>
            </a:endParaRP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나눔고딕"/>
              </a:rPr>
              <a:t>7</a:t>
            </a:r>
            <a:r>
              <a:rPr lang="ko-KR" sz="2000" b="0" strike="noStrike" spc="-1">
                <a:solidFill>
                  <a:srgbClr val="000000"/>
                </a:solidFill>
                <a:latin typeface="나눔고딕"/>
              </a:rPr>
              <a:t>번째 개요 수준</a:t>
            </a:r>
            <a:endParaRPr lang="en-US" sz="2000" b="0" strike="noStrike" spc="-1">
              <a:solidFill>
                <a:srgbClr val="000000"/>
              </a:solidFill>
              <a:latin typeface="나눔고딕"/>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74680"/>
            <a:ext cx="8229240" cy="1142640"/>
          </a:xfrm>
          <a:prstGeom prst="rect">
            <a:avLst/>
          </a:prstGeom>
        </p:spPr>
        <p:txBody>
          <a:bodyPr anchor="ctr">
            <a:noAutofit/>
          </a:bodyPr>
          <a:lstStyle/>
          <a:p>
            <a:pPr algn="ctr">
              <a:lnSpc>
                <a:spcPct val="100000"/>
              </a:lnSpc>
            </a:pPr>
            <a:r>
              <a:rPr lang="ko-KR" sz="4400" b="0" strike="noStrike" spc="-1">
                <a:solidFill>
                  <a:srgbClr val="000000"/>
                </a:solidFill>
                <a:latin typeface="나눔고딕"/>
                <a:ea typeface="나눔고딕"/>
              </a:rPr>
              <a:t>마스터 제목 스타일 편집</a:t>
            </a:r>
            <a:endParaRPr lang="en-US" sz="4400" b="0" strike="noStrike" spc="-1">
              <a:solidFill>
                <a:srgbClr val="000000"/>
              </a:solidFill>
              <a:latin typeface="맑은 고딕"/>
            </a:endParaRPr>
          </a:p>
        </p:txBody>
      </p:sp>
      <p:sp>
        <p:nvSpPr>
          <p:cNvPr id="42" name="PlaceHolder 2"/>
          <p:cNvSpPr>
            <a:spLocks noGrp="1"/>
          </p:cNvSpPr>
          <p:nvPr>
            <p:ph type="body"/>
          </p:nvPr>
        </p:nvSpPr>
        <p:spPr>
          <a:xfrm>
            <a:off x="457200" y="1600200"/>
            <a:ext cx="8229240" cy="4525560"/>
          </a:xfrm>
          <a:prstGeom prst="rect">
            <a:avLst/>
          </a:prstGeom>
        </p:spPr>
        <p:txBody>
          <a:bodyPr>
            <a:noAutofit/>
          </a:bodyPr>
          <a:lstStyle/>
          <a:p>
            <a:pPr marL="343080" indent="-342720">
              <a:lnSpc>
                <a:spcPct val="100000"/>
              </a:lnSpc>
              <a:spcBef>
                <a:spcPts val="641"/>
              </a:spcBef>
              <a:buClr>
                <a:srgbClr val="000000"/>
              </a:buClr>
              <a:buFont typeface="Arial"/>
              <a:buChar char="•"/>
            </a:pPr>
            <a:r>
              <a:rPr lang="ko-KR" sz="3200" b="0" strike="noStrike" spc="-1">
                <a:solidFill>
                  <a:srgbClr val="000000"/>
                </a:solidFill>
                <a:latin typeface="나눔고딕"/>
                <a:ea typeface="나눔고딕"/>
              </a:rPr>
              <a:t>마스터 텍스트 스타일을 편집합니다</a:t>
            </a:r>
            <a:endParaRPr lang="en-US" sz="3200" b="0" strike="noStrike" spc="-1">
              <a:solidFill>
                <a:srgbClr val="000000"/>
              </a:solidFill>
              <a:latin typeface="나눔고딕"/>
            </a:endParaRPr>
          </a:p>
          <a:p>
            <a:pPr marL="743040" lvl="1" indent="-285480">
              <a:lnSpc>
                <a:spcPct val="100000"/>
              </a:lnSpc>
              <a:spcBef>
                <a:spcPts val="561"/>
              </a:spcBef>
              <a:buClr>
                <a:srgbClr val="000000"/>
              </a:buClr>
              <a:buFont typeface="Arial"/>
              <a:buChar char="–"/>
            </a:pPr>
            <a:r>
              <a:rPr lang="ko-KR" sz="2800" b="0" strike="noStrike" spc="-1">
                <a:solidFill>
                  <a:srgbClr val="000000"/>
                </a:solidFill>
                <a:latin typeface="나눔고딕"/>
                <a:ea typeface="나눔고딕"/>
              </a:rPr>
              <a:t>둘째 수준</a:t>
            </a:r>
            <a:endParaRPr lang="en-US" sz="2800" b="0" strike="noStrike" spc="-1">
              <a:solidFill>
                <a:srgbClr val="000000"/>
              </a:solidFill>
              <a:latin typeface="나눔고딕"/>
            </a:endParaRPr>
          </a:p>
          <a:p>
            <a:pPr marL="1143000" lvl="2" indent="-228240">
              <a:lnSpc>
                <a:spcPct val="100000"/>
              </a:lnSpc>
              <a:spcBef>
                <a:spcPts val="479"/>
              </a:spcBef>
              <a:buClr>
                <a:srgbClr val="000000"/>
              </a:buClr>
              <a:buFont typeface="Arial"/>
              <a:buChar char="•"/>
            </a:pPr>
            <a:r>
              <a:rPr lang="ko-KR" sz="2400" b="0" strike="noStrike" spc="-1">
                <a:solidFill>
                  <a:srgbClr val="000000"/>
                </a:solidFill>
                <a:latin typeface="나눔고딕"/>
                <a:ea typeface="나눔고딕"/>
              </a:rPr>
              <a:t>셋째 수준</a:t>
            </a:r>
            <a:endParaRPr lang="en-US" sz="2400" b="0" strike="noStrike" spc="-1">
              <a:solidFill>
                <a:srgbClr val="000000"/>
              </a:solidFill>
              <a:latin typeface="나눔고딕"/>
            </a:endParaRPr>
          </a:p>
          <a:p>
            <a:pPr marL="1600200" lvl="3" indent="-228240">
              <a:lnSpc>
                <a:spcPct val="100000"/>
              </a:lnSpc>
              <a:spcBef>
                <a:spcPts val="400"/>
              </a:spcBef>
              <a:buClr>
                <a:srgbClr val="000000"/>
              </a:buClr>
              <a:buFont typeface="Arial"/>
              <a:buChar char="–"/>
            </a:pPr>
            <a:r>
              <a:rPr lang="ko-KR" sz="2000" b="0" strike="noStrike" spc="-1">
                <a:solidFill>
                  <a:srgbClr val="000000"/>
                </a:solidFill>
                <a:latin typeface="나눔고딕"/>
                <a:ea typeface="나눔고딕"/>
              </a:rPr>
              <a:t>넷째 수준</a:t>
            </a:r>
            <a:endParaRPr lang="en-US" sz="2000" b="0" strike="noStrike" spc="-1">
              <a:solidFill>
                <a:srgbClr val="000000"/>
              </a:solidFill>
              <a:latin typeface="나눔고딕"/>
            </a:endParaRPr>
          </a:p>
          <a:p>
            <a:pPr marL="2057400" lvl="4" indent="-228240">
              <a:lnSpc>
                <a:spcPct val="100000"/>
              </a:lnSpc>
              <a:spcBef>
                <a:spcPts val="400"/>
              </a:spcBef>
              <a:buClr>
                <a:srgbClr val="000000"/>
              </a:buClr>
              <a:buFont typeface="Arial"/>
              <a:buChar char="»"/>
            </a:pPr>
            <a:r>
              <a:rPr lang="ko-KR" sz="2000" b="0" strike="noStrike" spc="-1">
                <a:solidFill>
                  <a:srgbClr val="000000"/>
                </a:solidFill>
                <a:latin typeface="나눔고딕"/>
                <a:ea typeface="나눔고딕"/>
              </a:rPr>
              <a:t>다섯째 수준</a:t>
            </a:r>
            <a:endParaRPr lang="en-US" sz="2000" b="0" strike="noStrike" spc="-1">
              <a:solidFill>
                <a:srgbClr val="000000"/>
              </a:solidFill>
              <a:latin typeface="나눔고딕"/>
            </a:endParaRPr>
          </a:p>
        </p:txBody>
      </p:sp>
      <p:sp>
        <p:nvSpPr>
          <p:cNvPr id="43" name="PlaceHolder 3"/>
          <p:cNvSpPr>
            <a:spLocks noGrp="1"/>
          </p:cNvSpPr>
          <p:nvPr>
            <p:ph type="dt"/>
          </p:nvPr>
        </p:nvSpPr>
        <p:spPr>
          <a:xfrm>
            <a:off x="457200" y="6356520"/>
            <a:ext cx="2133360" cy="364680"/>
          </a:xfrm>
          <a:prstGeom prst="rect">
            <a:avLst/>
          </a:prstGeom>
        </p:spPr>
        <p:txBody>
          <a:bodyPr anchor="ctr">
            <a:noAutofit/>
          </a:bodyPr>
          <a:lstStyle/>
          <a:p>
            <a:pPr>
              <a:lnSpc>
                <a:spcPct val="100000"/>
              </a:lnSpc>
            </a:pPr>
            <a:fld id="{C4B9EAEE-C84A-473B-B558-587CFA82416A}" type="datetime">
              <a:rPr lang="en-US" sz="1200" b="0" strike="noStrike" spc="-1">
                <a:solidFill>
                  <a:srgbClr val="8B8B8B"/>
                </a:solidFill>
                <a:latin typeface="나눔고딕"/>
                <a:ea typeface="나눔고딕"/>
              </a:rPr>
              <a:t>4/6/2021</a:t>
            </a:fld>
            <a:endParaRPr lang="en-US" sz="1200" b="0" strike="noStrike" spc="-1">
              <a:latin typeface="나눔명조"/>
            </a:endParaRPr>
          </a:p>
        </p:txBody>
      </p:sp>
      <p:sp>
        <p:nvSpPr>
          <p:cNvPr id="44" name="PlaceHolder 4"/>
          <p:cNvSpPr>
            <a:spLocks noGrp="1"/>
          </p:cNvSpPr>
          <p:nvPr>
            <p:ph type="ftr"/>
          </p:nvPr>
        </p:nvSpPr>
        <p:spPr>
          <a:xfrm>
            <a:off x="3124080" y="6356520"/>
            <a:ext cx="2895120" cy="364680"/>
          </a:xfrm>
          <a:prstGeom prst="rect">
            <a:avLst/>
          </a:prstGeom>
        </p:spPr>
        <p:txBody>
          <a:bodyPr anchor="ctr">
            <a:noAutofit/>
          </a:bodyPr>
          <a:lstStyle/>
          <a:p>
            <a:endParaRPr lang="en-US" sz="2400" b="0" strike="noStrike" spc="-1">
              <a:latin typeface="나눔명조"/>
            </a:endParaRPr>
          </a:p>
        </p:txBody>
      </p:sp>
      <p:sp>
        <p:nvSpPr>
          <p:cNvPr id="45" name="PlaceHolder 5"/>
          <p:cNvSpPr>
            <a:spLocks noGrp="1"/>
          </p:cNvSpPr>
          <p:nvPr>
            <p:ph type="sldNum"/>
          </p:nvPr>
        </p:nvSpPr>
        <p:spPr>
          <a:xfrm>
            <a:off x="6553080" y="6356520"/>
            <a:ext cx="2133360" cy="364680"/>
          </a:xfrm>
          <a:prstGeom prst="rect">
            <a:avLst/>
          </a:prstGeom>
        </p:spPr>
        <p:txBody>
          <a:bodyPr anchor="ctr">
            <a:noAutofit/>
          </a:bodyPr>
          <a:lstStyle/>
          <a:p>
            <a:pPr algn="r">
              <a:lnSpc>
                <a:spcPct val="100000"/>
              </a:lnSpc>
            </a:pPr>
            <a:fld id="{822A83D3-8549-4B54-8568-A1632B1C7231}" type="slidenum">
              <a:rPr lang="en-US" sz="1200" b="0" strike="noStrike" spc="-1">
                <a:solidFill>
                  <a:srgbClr val="8B8B8B"/>
                </a:solidFill>
                <a:latin typeface="나눔고딕"/>
                <a:ea typeface="나눔고딕"/>
              </a:rPr>
              <a:t>‹#›</a:t>
            </a:fld>
            <a:endParaRPr lang="en-US" sz="1200" b="0" strike="noStrike" spc="-1">
              <a:latin typeface="나눔명조"/>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PlaceHolder 1"/>
          <p:cNvSpPr>
            <a:spLocks noGrp="1"/>
          </p:cNvSpPr>
          <p:nvPr>
            <p:ph type="dt"/>
          </p:nvPr>
        </p:nvSpPr>
        <p:spPr>
          <a:xfrm>
            <a:off x="457200" y="6356520"/>
            <a:ext cx="2133360" cy="364680"/>
          </a:xfrm>
          <a:prstGeom prst="rect">
            <a:avLst/>
          </a:prstGeom>
        </p:spPr>
        <p:txBody>
          <a:bodyPr anchor="ctr">
            <a:noAutofit/>
          </a:bodyPr>
          <a:lstStyle/>
          <a:p>
            <a:pPr>
              <a:lnSpc>
                <a:spcPct val="100000"/>
              </a:lnSpc>
            </a:pPr>
            <a:fld id="{6CEA2228-4C0E-4C32-8C67-899407C825FA}" type="datetime">
              <a:rPr lang="en-US" sz="1200" b="0" strike="noStrike" spc="-1">
                <a:solidFill>
                  <a:srgbClr val="8B8B8B"/>
                </a:solidFill>
                <a:latin typeface="나눔고딕"/>
                <a:ea typeface="나눔고딕"/>
              </a:rPr>
              <a:t>4/6/2021</a:t>
            </a:fld>
            <a:endParaRPr lang="en-US" sz="1200" b="0" strike="noStrike" spc="-1">
              <a:latin typeface="나눔명조"/>
            </a:endParaRPr>
          </a:p>
        </p:txBody>
      </p:sp>
      <p:sp>
        <p:nvSpPr>
          <p:cNvPr id="83" name="PlaceHolder 2"/>
          <p:cNvSpPr>
            <a:spLocks noGrp="1"/>
          </p:cNvSpPr>
          <p:nvPr>
            <p:ph type="ftr"/>
          </p:nvPr>
        </p:nvSpPr>
        <p:spPr>
          <a:xfrm>
            <a:off x="3124080" y="6356520"/>
            <a:ext cx="2895120" cy="364680"/>
          </a:xfrm>
          <a:prstGeom prst="rect">
            <a:avLst/>
          </a:prstGeom>
        </p:spPr>
        <p:txBody>
          <a:bodyPr anchor="ctr">
            <a:noAutofit/>
          </a:bodyPr>
          <a:lstStyle/>
          <a:p>
            <a:endParaRPr lang="en-US" sz="2400" b="0" strike="noStrike" spc="-1">
              <a:latin typeface="나눔명조"/>
            </a:endParaRPr>
          </a:p>
        </p:txBody>
      </p:sp>
      <p:sp>
        <p:nvSpPr>
          <p:cNvPr id="84" name="PlaceHolder 3"/>
          <p:cNvSpPr>
            <a:spLocks noGrp="1"/>
          </p:cNvSpPr>
          <p:nvPr>
            <p:ph type="sldNum"/>
          </p:nvPr>
        </p:nvSpPr>
        <p:spPr>
          <a:xfrm>
            <a:off x="6553080" y="6356520"/>
            <a:ext cx="2133360" cy="364680"/>
          </a:xfrm>
          <a:prstGeom prst="rect">
            <a:avLst/>
          </a:prstGeom>
        </p:spPr>
        <p:txBody>
          <a:bodyPr anchor="ctr">
            <a:noAutofit/>
          </a:bodyPr>
          <a:lstStyle/>
          <a:p>
            <a:pPr algn="r">
              <a:lnSpc>
                <a:spcPct val="100000"/>
              </a:lnSpc>
            </a:pPr>
            <a:fld id="{0E3D9381-5B80-4B35-A946-2AE93173BB25}" type="slidenum">
              <a:rPr lang="en-US" sz="1200" b="0" strike="noStrike" spc="-1">
                <a:solidFill>
                  <a:srgbClr val="8B8B8B"/>
                </a:solidFill>
                <a:latin typeface="나눔고딕"/>
                <a:ea typeface="나눔고딕"/>
              </a:rPr>
              <a:t>‹#›</a:t>
            </a:fld>
            <a:endParaRPr lang="en-US" sz="1200" b="0" strike="noStrike" spc="-1">
              <a:latin typeface="나눔명조"/>
            </a:endParaRPr>
          </a:p>
        </p:txBody>
      </p:sp>
      <p:sp>
        <p:nvSpPr>
          <p:cNvPr id="85" name="PlaceHolder 4"/>
          <p:cNvSpPr>
            <a:spLocks noGrp="1"/>
          </p:cNvSpPr>
          <p:nvPr>
            <p:ph type="title"/>
          </p:nvPr>
        </p:nvSpPr>
        <p:spPr>
          <a:xfrm>
            <a:off x="457200" y="273600"/>
            <a:ext cx="8229240" cy="1144800"/>
          </a:xfrm>
          <a:prstGeom prst="rect">
            <a:avLst/>
          </a:prstGeom>
        </p:spPr>
        <p:txBody>
          <a:bodyPr lIns="0" tIns="0" rIns="0" bIns="0" anchor="ctr">
            <a:noAutofit/>
          </a:bodyPr>
          <a:lstStyle/>
          <a:p>
            <a:r>
              <a:rPr lang="ko-KR" sz="1800" b="0" strike="noStrike" spc="-1">
                <a:solidFill>
                  <a:srgbClr val="000000"/>
                </a:solidFill>
                <a:latin typeface="맑은 고딕"/>
              </a:rPr>
              <a:t>제목 텍스트의 서식을 편집하려면 클릭하십시오</a:t>
            </a:r>
            <a:r>
              <a:rPr lang="en-US" sz="1800" b="0" strike="noStrike" spc="-1">
                <a:solidFill>
                  <a:srgbClr val="000000"/>
                </a:solidFill>
                <a:latin typeface="맑은 고딕"/>
              </a:rPr>
              <a:t>.</a:t>
            </a:r>
          </a:p>
        </p:txBody>
      </p:sp>
      <p:sp>
        <p:nvSpPr>
          <p:cNvPr id="86" name="PlaceHolder 5"/>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ko-KR" sz="3200" b="0" strike="noStrike" spc="-1">
                <a:solidFill>
                  <a:srgbClr val="000000"/>
                </a:solidFill>
                <a:latin typeface="나눔고딕"/>
              </a:rPr>
              <a:t>개요 텍스트의 서식을 편집하려면 클릭하십시오</a:t>
            </a:r>
            <a:endParaRPr lang="en-US" sz="3200" b="0" strike="noStrike" spc="-1">
              <a:solidFill>
                <a:srgbClr val="000000"/>
              </a:solidFill>
              <a:latin typeface="나눔고딕"/>
            </a:endParaRPr>
          </a:p>
          <a:p>
            <a:pPr marL="864000" lvl="1" indent="-324000">
              <a:spcBef>
                <a:spcPts val="1134"/>
              </a:spcBef>
              <a:buClr>
                <a:srgbClr val="000000"/>
              </a:buClr>
              <a:buSzPct val="75000"/>
              <a:buFont typeface="Symbol" charset="2"/>
              <a:buChar char=""/>
            </a:pPr>
            <a:r>
              <a:rPr lang="en-US" sz="2400" b="0" strike="noStrike" spc="-1">
                <a:solidFill>
                  <a:srgbClr val="000000"/>
                </a:solidFill>
                <a:latin typeface="나눔고딕"/>
              </a:rPr>
              <a:t>2</a:t>
            </a:r>
            <a:r>
              <a:rPr lang="ko-KR" sz="2400" b="0" strike="noStrike" spc="-1">
                <a:solidFill>
                  <a:srgbClr val="000000"/>
                </a:solidFill>
                <a:latin typeface="나눔고딕"/>
              </a:rPr>
              <a:t>번째 개요 수준</a:t>
            </a:r>
            <a:endParaRPr lang="en-US" sz="2400" b="0" strike="noStrike" spc="-1">
              <a:solidFill>
                <a:srgbClr val="000000"/>
              </a:solidFill>
              <a:latin typeface="나눔고딕"/>
            </a:endParaRPr>
          </a:p>
          <a:p>
            <a:pPr marL="1296000" lvl="2" indent="-288000">
              <a:spcBef>
                <a:spcPts val="850"/>
              </a:spcBef>
              <a:buClr>
                <a:srgbClr val="000000"/>
              </a:buClr>
              <a:buSzPct val="45000"/>
              <a:buFont typeface="Wingdings" charset="2"/>
              <a:buChar char=""/>
            </a:pPr>
            <a:r>
              <a:rPr lang="en-US" sz="2000" b="0" strike="noStrike" spc="-1">
                <a:solidFill>
                  <a:srgbClr val="000000"/>
                </a:solidFill>
                <a:latin typeface="나눔고딕"/>
              </a:rPr>
              <a:t>3</a:t>
            </a:r>
            <a:r>
              <a:rPr lang="ko-KR" sz="2000" b="0" strike="noStrike" spc="-1">
                <a:solidFill>
                  <a:srgbClr val="000000"/>
                </a:solidFill>
                <a:latin typeface="나눔고딕"/>
              </a:rPr>
              <a:t>번째 개요 수준</a:t>
            </a:r>
            <a:endParaRPr lang="en-US" sz="2000" b="0" strike="noStrike" spc="-1">
              <a:solidFill>
                <a:srgbClr val="000000"/>
              </a:solidFill>
              <a:latin typeface="나눔고딕"/>
            </a:endParaRPr>
          </a:p>
          <a:p>
            <a:pPr marL="1728000" lvl="3" indent="-216000">
              <a:spcBef>
                <a:spcPts val="567"/>
              </a:spcBef>
              <a:buClr>
                <a:srgbClr val="000000"/>
              </a:buClr>
              <a:buSzPct val="75000"/>
              <a:buFont typeface="Symbol" charset="2"/>
              <a:buChar char=""/>
            </a:pPr>
            <a:r>
              <a:rPr lang="en-US" sz="2000" b="0" strike="noStrike" spc="-1">
                <a:solidFill>
                  <a:srgbClr val="000000"/>
                </a:solidFill>
                <a:latin typeface="나눔고딕"/>
              </a:rPr>
              <a:t>4</a:t>
            </a:r>
            <a:r>
              <a:rPr lang="ko-KR" sz="2000" b="0" strike="noStrike" spc="-1">
                <a:solidFill>
                  <a:srgbClr val="000000"/>
                </a:solidFill>
                <a:latin typeface="나눔고딕"/>
              </a:rPr>
              <a:t>번째 개요 수준</a:t>
            </a:r>
            <a:endParaRPr lang="en-US" sz="2000" b="0" strike="noStrike" spc="-1">
              <a:solidFill>
                <a:srgbClr val="000000"/>
              </a:solidFill>
              <a:latin typeface="나눔고딕"/>
            </a:endParaRP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나눔고딕"/>
              </a:rPr>
              <a:t>5</a:t>
            </a:r>
            <a:r>
              <a:rPr lang="ko-KR" sz="2000" b="0" strike="noStrike" spc="-1">
                <a:solidFill>
                  <a:srgbClr val="000000"/>
                </a:solidFill>
                <a:latin typeface="나눔고딕"/>
              </a:rPr>
              <a:t>번째 개요 수준</a:t>
            </a:r>
            <a:endParaRPr lang="en-US" sz="2000" b="0" strike="noStrike" spc="-1">
              <a:solidFill>
                <a:srgbClr val="000000"/>
              </a:solidFill>
              <a:latin typeface="나눔고딕"/>
            </a:endParaRP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나눔고딕"/>
              </a:rPr>
              <a:t>6</a:t>
            </a:r>
            <a:r>
              <a:rPr lang="ko-KR" sz="2000" b="0" strike="noStrike" spc="-1">
                <a:solidFill>
                  <a:srgbClr val="000000"/>
                </a:solidFill>
                <a:latin typeface="나눔고딕"/>
              </a:rPr>
              <a:t>번째 개요 수준</a:t>
            </a:r>
            <a:endParaRPr lang="en-US" sz="2000" b="0" strike="noStrike" spc="-1">
              <a:solidFill>
                <a:srgbClr val="000000"/>
              </a:solidFill>
              <a:latin typeface="나눔고딕"/>
            </a:endParaRP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나눔고딕"/>
              </a:rPr>
              <a:t>7</a:t>
            </a:r>
            <a:r>
              <a:rPr lang="ko-KR" sz="2000" b="0" strike="noStrike" spc="-1">
                <a:solidFill>
                  <a:srgbClr val="000000"/>
                </a:solidFill>
                <a:latin typeface="나눔고딕"/>
              </a:rPr>
              <a:t>번째 개요 수준</a:t>
            </a:r>
            <a:endParaRPr lang="en-US" sz="2000" b="0" strike="noStrike" spc="-1">
              <a:solidFill>
                <a:srgbClr val="000000"/>
              </a:solidFill>
              <a:latin typeface="나눔고딕"/>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hangeul.naver.com/fon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3" Type="http://schemas.openxmlformats.org/officeDocument/2006/relationships/hyperlink" Target="http://hangeul.naver.com/fon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hyperlink" Target="http://php.net/" TargetMode="External"/><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5.xml"/></Relationships>
</file>

<file path=ppt/slides/_rels/slide92.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5.xml"/></Relationships>
</file>

<file path=ppt/slides/_rels/slide9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25.xml"/></Relationships>
</file>

<file path=ppt/slides/_rels/slide94.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5.xml"/></Relationships>
</file>

<file path=ppt/slides/_rels/slide95.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5.xml"/></Relationships>
</file>

<file path=ppt/slides/_rels/slide96.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5.xml"/></Relationships>
</file>

<file path=ppt/slides/_rels/slide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5.xml"/></Relationships>
</file>

<file path=ppt/slides/_rels/slide9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5.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Shape 1"/>
          <p:cNvSpPr txBox="1"/>
          <p:nvPr/>
        </p:nvSpPr>
        <p:spPr>
          <a:xfrm>
            <a:off x="231120" y="253800"/>
            <a:ext cx="7772040" cy="1968480"/>
          </a:xfrm>
          <a:prstGeom prst="rect">
            <a:avLst/>
          </a:prstGeom>
          <a:noFill/>
          <a:ln w="0">
            <a:noFill/>
          </a:ln>
        </p:spPr>
        <p:txBody>
          <a:bodyPr>
            <a:normAutofit/>
          </a:bodyPr>
          <a:lstStyle/>
          <a:p>
            <a:pPr>
              <a:lnSpc>
                <a:spcPct val="100000"/>
              </a:lnSpc>
            </a:pPr>
            <a:r>
              <a:rPr lang="ko-KR" altLang="en-US" sz="2400" b="1" spc="-100" dirty="0" err="1" smtClean="0">
                <a:solidFill>
                  <a:srgbClr val="000000"/>
                </a:solidFill>
                <a:latin typeface="나눔고딕" pitchFamily="50" charset="-127"/>
                <a:ea typeface="나눔고딕" pitchFamily="50" charset="-127"/>
              </a:rPr>
              <a:t>우분투</a:t>
            </a:r>
            <a:r>
              <a:rPr lang="ko-KR" altLang="en-US" sz="2400" b="1" spc="-100" dirty="0" smtClean="0">
                <a:solidFill>
                  <a:srgbClr val="000000"/>
                </a:solidFill>
                <a:latin typeface="나눔고딕" pitchFamily="50" charset="-127"/>
                <a:ea typeface="나눔고딕" pitchFamily="50" charset="-127"/>
              </a:rPr>
              <a:t> </a:t>
            </a:r>
            <a:r>
              <a:rPr lang="en-US" altLang="ko-KR" sz="2400" b="1" spc="-100" dirty="0" smtClean="0">
                <a:solidFill>
                  <a:srgbClr val="000000"/>
                </a:solidFill>
                <a:latin typeface="나눔고딕" pitchFamily="50" charset="-127"/>
                <a:ea typeface="나눔고딕" pitchFamily="50" charset="-127"/>
              </a:rPr>
              <a:t>20.04 -&gt; </a:t>
            </a:r>
            <a:r>
              <a:rPr lang="ko-KR" altLang="en-US" sz="2400" b="1" spc="-100" dirty="0" smtClean="0">
                <a:solidFill>
                  <a:srgbClr val="000000"/>
                </a:solidFill>
                <a:latin typeface="나눔고딕" pitchFamily="50" charset="-127"/>
                <a:ea typeface="나눔고딕" pitchFamily="50" charset="-127"/>
              </a:rPr>
              <a:t>아파치 웹 서버 </a:t>
            </a:r>
            <a:r>
              <a:rPr lang="en-US" altLang="ko-KR" sz="2400" b="1" spc="-100" dirty="0" smtClean="0">
                <a:solidFill>
                  <a:srgbClr val="000000"/>
                </a:solidFill>
                <a:latin typeface="나눔고딕" pitchFamily="50" charset="-127"/>
                <a:ea typeface="나눔고딕" pitchFamily="50" charset="-127"/>
              </a:rPr>
              <a:t>2.4, PHP 8.0</a:t>
            </a:r>
          </a:p>
          <a:p>
            <a:pPr>
              <a:lnSpc>
                <a:spcPct val="100000"/>
              </a:lnSpc>
            </a:pPr>
            <a:r>
              <a:rPr lang="en-US" altLang="ko-KR" sz="2400" b="1" spc="-100" dirty="0" smtClean="0">
                <a:solidFill>
                  <a:srgbClr val="000000"/>
                </a:solidFill>
                <a:latin typeface="나눔고딕" pitchFamily="50" charset="-127"/>
                <a:ea typeface="나눔고딕" pitchFamily="50" charset="-127"/>
              </a:rPr>
              <a:t>Ubuntu 20.04 -&gt; Apache 2.4, PHP 8.0</a:t>
            </a:r>
            <a:r>
              <a:rPr lang="en-US" altLang="ko-KR" sz="2800" b="1" spc="-100" dirty="0" smtClean="0">
                <a:solidFill>
                  <a:srgbClr val="000000"/>
                </a:solidFill>
                <a:latin typeface="나눔고딕" pitchFamily="50" charset="-127"/>
                <a:ea typeface="나눔고딕" pitchFamily="50" charset="-127"/>
              </a:rPr>
              <a:t/>
            </a:r>
            <a:br>
              <a:rPr lang="en-US" altLang="ko-KR" sz="2800" b="1" spc="-100" dirty="0" smtClean="0">
                <a:solidFill>
                  <a:srgbClr val="000000"/>
                </a:solidFill>
                <a:latin typeface="나눔고딕" pitchFamily="50" charset="-127"/>
                <a:ea typeface="나눔고딕" pitchFamily="50" charset="-127"/>
              </a:rPr>
            </a:br>
            <a:r>
              <a:rPr lang="en-US" altLang="ko-KR" sz="1600" b="1" spc="-100" dirty="0" smtClean="0">
                <a:solidFill>
                  <a:srgbClr val="000000"/>
                </a:solidFill>
                <a:latin typeface="나눔고딕" pitchFamily="50" charset="-127"/>
                <a:ea typeface="나눔고딕" pitchFamily="50" charset="-127"/>
              </a:rPr>
              <a:t>-&gt; </a:t>
            </a:r>
            <a:r>
              <a:rPr lang="ko-KR" altLang="en-US" sz="1600" b="1" spc="-100" dirty="0" smtClean="0">
                <a:solidFill>
                  <a:srgbClr val="000000"/>
                </a:solidFill>
                <a:latin typeface="나눔고딕" pitchFamily="50" charset="-127"/>
                <a:ea typeface="나눔고딕" pitchFamily="50" charset="-127"/>
              </a:rPr>
              <a:t>방화벽</a:t>
            </a:r>
            <a:r>
              <a:rPr lang="en-US" altLang="ko-KR" sz="1600" b="1" spc="-100" dirty="0" smtClean="0">
                <a:solidFill>
                  <a:srgbClr val="000000"/>
                </a:solidFill>
                <a:latin typeface="나눔고딕" pitchFamily="50" charset="-127"/>
                <a:ea typeface="나눔고딕" pitchFamily="50" charset="-127"/>
              </a:rPr>
              <a:t>,</a:t>
            </a:r>
            <a:r>
              <a:rPr lang="ko-KR" altLang="en-US" sz="1600" b="1" spc="-100" dirty="0" smtClean="0">
                <a:solidFill>
                  <a:srgbClr val="000000"/>
                </a:solidFill>
                <a:latin typeface="나눔고딕" pitchFamily="50" charset="-127"/>
                <a:ea typeface="나눔고딕" pitchFamily="50" charset="-127"/>
              </a:rPr>
              <a:t> </a:t>
            </a:r>
            <a:r>
              <a:rPr lang="en-US" altLang="ko-KR" sz="1600" b="1" spc="-100" dirty="0" smtClean="0">
                <a:solidFill>
                  <a:srgbClr val="000000"/>
                </a:solidFill>
                <a:latin typeface="나눔고딕" pitchFamily="50" charset="-127"/>
                <a:ea typeface="나눔고딕" pitchFamily="50" charset="-127"/>
              </a:rPr>
              <a:t>IPv4, IPv6 SSL, PHP Extension, PHP.ini, Apache 2.4 </a:t>
            </a:r>
            <a:r>
              <a:rPr lang="ko-KR" altLang="en-US" sz="1600" b="1" spc="-100" dirty="0" smtClean="0">
                <a:solidFill>
                  <a:srgbClr val="000000"/>
                </a:solidFill>
                <a:latin typeface="나눔고딕" pitchFamily="50" charset="-127"/>
                <a:ea typeface="나눔고딕" pitchFamily="50" charset="-127"/>
              </a:rPr>
              <a:t>환경설정</a:t>
            </a:r>
            <a:endParaRPr lang="en-US" altLang="ko-KR" sz="1600" b="1" spc="-100" dirty="0" smtClean="0">
              <a:solidFill>
                <a:srgbClr val="000000"/>
              </a:solidFill>
              <a:latin typeface="나눔고딕" pitchFamily="50" charset="-127"/>
              <a:ea typeface="나눔고딕" pitchFamily="50" charset="-127"/>
            </a:endParaRPr>
          </a:p>
          <a:p>
            <a:pPr>
              <a:lnSpc>
                <a:spcPct val="100000"/>
              </a:lnSpc>
            </a:pPr>
            <a:r>
              <a:rPr lang="en-US" altLang="ko-KR" sz="1600" b="1" spc="-100" dirty="0" smtClean="0">
                <a:solidFill>
                  <a:srgbClr val="000000"/>
                </a:solidFill>
                <a:latin typeface="나눔고딕" pitchFamily="50" charset="-127"/>
                <a:ea typeface="나눔고딕" pitchFamily="50" charset="-127"/>
              </a:rPr>
              <a:t>-&gt; IPv6 </a:t>
            </a:r>
            <a:r>
              <a:rPr lang="ko-KR" altLang="en-US" sz="1600" b="1" spc="-100" dirty="0" err="1" smtClean="0">
                <a:solidFill>
                  <a:srgbClr val="000000"/>
                </a:solidFill>
                <a:latin typeface="나눔고딕" pitchFamily="50" charset="-127"/>
                <a:ea typeface="나눔고딕" pitchFamily="50" charset="-127"/>
              </a:rPr>
              <a:t>웹브라우저</a:t>
            </a:r>
            <a:r>
              <a:rPr lang="ko-KR" altLang="en-US" sz="1600" b="1" spc="-100" dirty="0" smtClean="0">
                <a:solidFill>
                  <a:srgbClr val="000000"/>
                </a:solidFill>
                <a:latin typeface="나눔고딕" pitchFamily="50" charset="-127"/>
                <a:ea typeface="나눔고딕" pitchFamily="50" charset="-127"/>
              </a:rPr>
              <a:t> 접속 방법</a:t>
            </a:r>
            <a:r>
              <a:rPr lang="en-US" altLang="ko-KR" sz="1600" b="1" spc="-100" dirty="0" smtClean="0">
                <a:solidFill>
                  <a:srgbClr val="000000"/>
                </a:solidFill>
                <a:latin typeface="나눔고딕" pitchFamily="50" charset="-127"/>
                <a:ea typeface="나눔고딕" pitchFamily="50" charset="-127"/>
              </a:rPr>
              <a:t>, IPv6 FTP</a:t>
            </a:r>
            <a:r>
              <a:rPr lang="ko-KR" altLang="en-US" sz="1600" b="1" spc="-100" dirty="0" smtClean="0">
                <a:solidFill>
                  <a:srgbClr val="000000"/>
                </a:solidFill>
                <a:latin typeface="나눔고딕" pitchFamily="50" charset="-127"/>
                <a:ea typeface="나눔고딕" pitchFamily="50" charset="-127"/>
              </a:rPr>
              <a:t>클라이언트 접속방법</a:t>
            </a:r>
            <a:endParaRPr lang="en-US" altLang="ko-KR" sz="1600" b="1" spc="-100" dirty="0">
              <a:solidFill>
                <a:srgbClr val="000000"/>
              </a:solidFill>
              <a:latin typeface="나눔고딕" pitchFamily="50" charset="-127"/>
              <a:ea typeface="나눔고딕" pitchFamily="50" charset="-127"/>
            </a:endParaRPr>
          </a:p>
          <a:p>
            <a:pPr>
              <a:lnSpc>
                <a:spcPct val="100000"/>
              </a:lnSpc>
            </a:pPr>
            <a:r>
              <a:rPr lang="en-US" altLang="ko-KR" sz="1600" b="1" spc="-100" dirty="0" smtClean="0">
                <a:solidFill>
                  <a:srgbClr val="000000"/>
                </a:solidFill>
                <a:latin typeface="나눔고딕" pitchFamily="50" charset="-127"/>
                <a:ea typeface="나눔고딕" pitchFamily="50" charset="-127"/>
              </a:rPr>
              <a:t>-&gt; OpenSSL </a:t>
            </a:r>
            <a:r>
              <a:rPr lang="ko-KR" altLang="en-US" sz="1600" b="1" spc="-100" dirty="0" smtClean="0">
                <a:solidFill>
                  <a:srgbClr val="000000"/>
                </a:solidFill>
                <a:latin typeface="나눔고딕" pitchFamily="50" charset="-127"/>
                <a:ea typeface="나눔고딕" pitchFamily="50" charset="-127"/>
              </a:rPr>
              <a:t>사설 서명키 생성방법</a:t>
            </a:r>
            <a:r>
              <a:rPr lang="en-US" altLang="ko-KR" sz="1600" b="1" spc="-100" dirty="0" smtClean="0">
                <a:solidFill>
                  <a:srgbClr val="000000"/>
                </a:solidFill>
                <a:latin typeface="나눔고딕" pitchFamily="50" charset="-127"/>
                <a:ea typeface="나눔고딕" pitchFamily="50" charset="-127"/>
              </a:rPr>
              <a:t>, </a:t>
            </a:r>
            <a:r>
              <a:rPr lang="ko-KR" altLang="en-US" sz="1600" b="1" spc="-100" dirty="0" smtClean="0">
                <a:solidFill>
                  <a:srgbClr val="000000"/>
                </a:solidFill>
                <a:latin typeface="나눔고딕" pitchFamily="50" charset="-127"/>
                <a:ea typeface="나눔고딕" pitchFamily="50" charset="-127"/>
              </a:rPr>
              <a:t>자가 서명 방법</a:t>
            </a:r>
            <a:r>
              <a:rPr lang="en-US" altLang="ko-KR" sz="1600" b="1" spc="-100" dirty="0" smtClean="0">
                <a:solidFill>
                  <a:srgbClr val="000000"/>
                </a:solidFill>
                <a:latin typeface="나눔고딕" pitchFamily="50" charset="-127"/>
                <a:ea typeface="나눔고딕" pitchFamily="50" charset="-127"/>
              </a:rPr>
              <a:t>(</a:t>
            </a:r>
            <a:r>
              <a:rPr lang="ko-KR" altLang="en-US" sz="1600" b="1" spc="-100" dirty="0" smtClean="0">
                <a:solidFill>
                  <a:srgbClr val="000000"/>
                </a:solidFill>
                <a:latin typeface="나눔고딕" pitchFamily="50" charset="-127"/>
                <a:ea typeface="나눔고딕" pitchFamily="50" charset="-127"/>
              </a:rPr>
              <a:t>개발</a:t>
            </a:r>
            <a:r>
              <a:rPr lang="en-US" altLang="ko-KR" sz="1600" b="1" spc="-100" dirty="0" smtClean="0">
                <a:solidFill>
                  <a:srgbClr val="000000"/>
                </a:solidFill>
                <a:latin typeface="나눔고딕" pitchFamily="50" charset="-127"/>
                <a:ea typeface="나눔고딕" pitchFamily="50" charset="-127"/>
              </a:rPr>
              <a:t>)</a:t>
            </a:r>
            <a:endParaRPr lang="ko-KR" altLang="en-US" sz="2800" b="1" spc="-100" dirty="0">
              <a:solidFill>
                <a:srgbClr val="000000"/>
              </a:solidFill>
              <a:latin typeface="나눔고딕" pitchFamily="50" charset="-127"/>
              <a:ea typeface="나눔고딕" pitchFamily="50" charset="-127"/>
            </a:endParaRPr>
          </a:p>
        </p:txBody>
      </p:sp>
      <p:sp>
        <p:nvSpPr>
          <p:cNvPr id="130" name="Line 2"/>
          <p:cNvSpPr/>
          <p:nvPr/>
        </p:nvSpPr>
        <p:spPr>
          <a:xfrm>
            <a:off x="368640" y="1932840"/>
            <a:ext cx="8406000" cy="0"/>
          </a:xfrm>
          <a:prstGeom prst="line">
            <a:avLst/>
          </a:prstGeom>
          <a:ln w="12700">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131" name="CustomShape 3"/>
          <p:cNvSpPr/>
          <p:nvPr/>
        </p:nvSpPr>
        <p:spPr>
          <a:xfrm>
            <a:off x="264600" y="6387120"/>
            <a:ext cx="3204360" cy="456120"/>
          </a:xfrm>
          <a:prstGeom prst="rect">
            <a:avLst/>
          </a:prstGeom>
          <a:noFill/>
          <a:ln w="0">
            <a:noFill/>
          </a:ln>
        </p:spPr>
        <p:style>
          <a:lnRef idx="0">
            <a:scrgbClr r="0" g="0" b="0"/>
          </a:lnRef>
          <a:fillRef idx="0">
            <a:scrgbClr r="0" g="0" b="0"/>
          </a:fillRef>
          <a:effectRef idx="0">
            <a:scrgbClr r="0" g="0" b="0"/>
          </a:effectRef>
          <a:fontRef idx="minor"/>
        </p:style>
        <p:txBody>
          <a:bodyPr>
            <a:noAutofit/>
          </a:bodyPr>
          <a:lstStyle/>
          <a:p>
            <a:pPr>
              <a:lnSpc>
                <a:spcPct val="150000"/>
              </a:lnSpc>
              <a:spcBef>
                <a:spcPts val="159"/>
              </a:spcBef>
              <a:tabLst>
                <a:tab pos="0" algn="l"/>
              </a:tabLst>
            </a:pPr>
            <a:r>
              <a:rPr lang="ko-KR" sz="800" b="0" strike="noStrike" spc="-21">
                <a:solidFill>
                  <a:srgbClr val="808080"/>
                </a:solidFill>
                <a:latin typeface="나눔고딕"/>
                <a:ea typeface="나눔고딕"/>
              </a:rPr>
              <a:t>이 문서는 나눔글꼴로 작성되었습니다</a:t>
            </a:r>
            <a:r>
              <a:rPr lang="en-US" sz="800" b="0" strike="noStrike" spc="-21">
                <a:solidFill>
                  <a:srgbClr val="808080"/>
                </a:solidFill>
                <a:latin typeface="나눔고딕"/>
                <a:ea typeface="나눔고딕"/>
              </a:rPr>
              <a:t>. </a:t>
            </a:r>
            <a:r>
              <a:rPr lang="ko-KR" sz="800" b="0" u="sng" strike="noStrike" spc="-21">
                <a:solidFill>
                  <a:srgbClr val="39639D"/>
                </a:solidFill>
                <a:uFillTx/>
                <a:latin typeface="나눔고딕"/>
                <a:ea typeface="나눔고딕"/>
                <a:hlinkClick r:id="rId3"/>
              </a:rPr>
              <a:t>설치하기</a:t>
            </a:r>
            <a:endParaRPr lang="en-US" sz="800" b="0" strike="noStrike" spc="-1">
              <a:latin typeface="나눔고딕"/>
            </a:endParaRPr>
          </a:p>
        </p:txBody>
      </p:sp>
      <p:sp>
        <p:nvSpPr>
          <p:cNvPr id="16" name="CustomShape 4"/>
          <p:cNvSpPr/>
          <p:nvPr/>
        </p:nvSpPr>
        <p:spPr>
          <a:xfrm>
            <a:off x="260639" y="3844065"/>
            <a:ext cx="8792825" cy="2261460"/>
          </a:xfrm>
          <a:prstGeom prst="rect">
            <a:avLst/>
          </a:prstGeom>
          <a:noFill/>
          <a:ln w="0">
            <a:noFill/>
          </a:ln>
        </p:spPr>
        <p:style>
          <a:lnRef idx="0">
            <a:scrgbClr r="0" g="0" b="0"/>
          </a:lnRef>
          <a:fillRef idx="0">
            <a:scrgbClr r="0" g="0" b="0"/>
          </a:fillRef>
          <a:effectRef idx="0">
            <a:scrgbClr r="0" g="0" b="0"/>
          </a:effectRef>
          <a:fontRef idx="minor"/>
        </p:style>
        <p:txBody>
          <a:bodyPr>
            <a:normAutofit/>
          </a:bodyPr>
          <a:lstStyle/>
          <a:p>
            <a:pPr>
              <a:lnSpc>
                <a:spcPct val="150000"/>
              </a:lnSpc>
              <a:spcBef>
                <a:spcPts val="241"/>
              </a:spcBef>
              <a:tabLst>
                <a:tab pos="0" algn="l"/>
              </a:tabLst>
            </a:pPr>
            <a:r>
              <a:rPr lang="en-US" altLang="ko-KR" sz="1200" b="1" spc="-52" dirty="0">
                <a:latin typeface="나눔고딕" panose="020D0604000000000000" pitchFamily="50" charset="-127"/>
                <a:ea typeface="나눔고딕" panose="020D0604000000000000" pitchFamily="50" charset="-127"/>
              </a:rPr>
              <a:t>2021. </a:t>
            </a:r>
            <a:r>
              <a:rPr lang="en-US" altLang="ko-KR" sz="1200" b="1" spc="-52" dirty="0" smtClean="0">
                <a:latin typeface="나눔고딕" panose="020D0604000000000000" pitchFamily="50" charset="-127"/>
                <a:ea typeface="나눔고딕" panose="020D0604000000000000" pitchFamily="50" charset="-127"/>
              </a:rPr>
              <a:t>04. 06</a:t>
            </a:r>
          </a:p>
          <a:p>
            <a:pPr>
              <a:lnSpc>
                <a:spcPct val="150000"/>
              </a:lnSpc>
              <a:spcBef>
                <a:spcPts val="241"/>
              </a:spcBef>
              <a:tabLst>
                <a:tab pos="0" algn="l"/>
              </a:tabLst>
            </a:pPr>
            <a:r>
              <a:rPr lang="ko-KR" altLang="en-US" sz="1200" b="1" spc="-52" dirty="0" smtClean="0">
                <a:latin typeface="나눔고딕" panose="020D0604000000000000" pitchFamily="50" charset="-127"/>
                <a:ea typeface="나눔고딕" panose="020D0604000000000000" pitchFamily="50" charset="-127"/>
              </a:rPr>
              <a:t>도도</a:t>
            </a:r>
            <a:r>
              <a:rPr lang="en-US" altLang="ko-KR" sz="1200" b="1" spc="-52" dirty="0" smtClean="0">
                <a:latin typeface="나눔고딕" panose="020D0604000000000000" pitchFamily="50" charset="-127"/>
                <a:ea typeface="나눔고딕" panose="020D0604000000000000" pitchFamily="50" charset="-127"/>
              </a:rPr>
              <a:t>(Dodo)</a:t>
            </a:r>
          </a:p>
          <a:p>
            <a:pPr>
              <a:lnSpc>
                <a:spcPct val="150000"/>
              </a:lnSpc>
              <a:spcBef>
                <a:spcPts val="241"/>
              </a:spcBef>
              <a:tabLst>
                <a:tab pos="0" algn="l"/>
              </a:tabLst>
            </a:pPr>
            <a:r>
              <a:rPr lang="en-US" altLang="ko-KR" sz="1200" b="1" spc="-52" dirty="0" smtClean="0">
                <a:latin typeface="나눔고딕" panose="020D0604000000000000" pitchFamily="50" charset="-127"/>
                <a:ea typeface="나눔고딕" panose="020D0604000000000000" pitchFamily="50" charset="-127"/>
              </a:rPr>
              <a:t>Apache License v2.0</a:t>
            </a:r>
          </a:p>
          <a:p>
            <a:pPr>
              <a:lnSpc>
                <a:spcPct val="150000"/>
              </a:lnSpc>
              <a:spcBef>
                <a:spcPts val="241"/>
              </a:spcBef>
              <a:tabLst>
                <a:tab pos="0" algn="l"/>
              </a:tabLst>
            </a:pPr>
            <a:endParaRPr lang="en-US" altLang="ko-KR" sz="1200" b="1" spc="-1" dirty="0">
              <a:latin typeface="나눔고딕" panose="020D0604000000000000" pitchFamily="50" charset="-127"/>
              <a:ea typeface="나눔고딕" panose="020D0604000000000000" pitchFamily="50" charset="-127"/>
            </a:endParaRPr>
          </a:p>
        </p:txBody>
      </p:sp>
      <p:sp>
        <p:nvSpPr>
          <p:cNvPr id="17" name="Line 5"/>
          <p:cNvSpPr/>
          <p:nvPr/>
        </p:nvSpPr>
        <p:spPr>
          <a:xfrm>
            <a:off x="364680" y="3866220"/>
            <a:ext cx="4716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8" name="Line 6"/>
          <p:cNvSpPr/>
          <p:nvPr/>
        </p:nvSpPr>
        <p:spPr>
          <a:xfrm>
            <a:off x="355130" y="4176180"/>
            <a:ext cx="4716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9" name="Line 7"/>
          <p:cNvSpPr/>
          <p:nvPr/>
        </p:nvSpPr>
        <p:spPr>
          <a:xfrm>
            <a:off x="364680" y="4471386"/>
            <a:ext cx="4716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20" name="Line 8"/>
          <p:cNvSpPr/>
          <p:nvPr/>
        </p:nvSpPr>
        <p:spPr>
          <a:xfrm>
            <a:off x="364680" y="4768057"/>
            <a:ext cx="4716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8"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9"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a:solidFill>
                  <a:srgbClr val="1C314E"/>
                </a:solidFill>
                <a:latin typeface="나눔고딕"/>
                <a:ea typeface="나눔고딕"/>
              </a:rPr>
              <a:t>5. [</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a:solidFill>
                  <a:srgbClr val="1C314E"/>
                </a:solidFill>
                <a:latin typeface="나눔고딕"/>
                <a:ea typeface="나눔고딕"/>
              </a:rPr>
              <a:t>명령어 </a:t>
            </a:r>
            <a:r>
              <a:rPr lang="en-US" altLang="ko-KR" b="1" spc="-151" dirty="0">
                <a:solidFill>
                  <a:srgbClr val="1C314E"/>
                </a:solidFill>
                <a:latin typeface="나눔고딕"/>
                <a:ea typeface="나눔고딕"/>
              </a:rPr>
              <a:t>(2021-04-06)</a:t>
            </a:r>
            <a:endParaRPr lang="en-US" altLang="ko-KR" b="1" spc="-1" dirty="0">
              <a:latin typeface="나눔고딕"/>
            </a:endParaRPr>
          </a:p>
        </p:txBody>
      </p:sp>
      <p:sp>
        <p:nvSpPr>
          <p:cNvPr id="10"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10</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11"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a:latin typeface="나눔고딕" panose="020D0604000000000000" pitchFamily="50" charset="-127"/>
                <a:ea typeface="나눔고딕" panose="020D0604000000000000" pitchFamily="50" charset="-127"/>
              </a:rPr>
              <a:t>주로 자주 사용했던 명령어를 요약하였다</a:t>
            </a:r>
            <a:r>
              <a:rPr lang="en-US" altLang="ko-KR" sz="1100" dirty="0">
                <a:latin typeface="나눔고딕" panose="020D0604000000000000" pitchFamily="50" charset="-127"/>
                <a:ea typeface="나눔고딕" panose="020D0604000000000000" pitchFamily="50" charset="-127"/>
              </a:rPr>
              <a:t>.</a:t>
            </a:r>
          </a:p>
        </p:txBody>
      </p:sp>
      <p:sp>
        <p:nvSpPr>
          <p:cNvPr id="3" name="직사각형 2"/>
          <p:cNvSpPr/>
          <p:nvPr/>
        </p:nvSpPr>
        <p:spPr>
          <a:xfrm>
            <a:off x="364680" y="1938868"/>
            <a:ext cx="8406000" cy="1041400"/>
          </a:xfrm>
          <a:prstGeom prst="rect">
            <a:avLst/>
          </a:prstGeom>
          <a:ln w="9525">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ko-KR" sz="1050" dirty="0" err="1" smtClean="0">
                <a:latin typeface="나눔고딕" panose="020D0604000000000000" pitchFamily="50" charset="-127"/>
                <a:ea typeface="나눔고딕" panose="020D0604000000000000" pitchFamily="50" charset="-127"/>
              </a:rPr>
              <a:t>openssl</a:t>
            </a:r>
            <a:r>
              <a:rPr lang="en-US" altLang="ko-KR" sz="1050" dirty="0" smtClean="0">
                <a:latin typeface="나눔고딕" panose="020D0604000000000000" pitchFamily="50" charset="-127"/>
                <a:ea typeface="나눔고딕" panose="020D0604000000000000" pitchFamily="50" charset="-127"/>
              </a:rPr>
              <a:t> </a:t>
            </a:r>
            <a:r>
              <a:rPr lang="en-US" altLang="ko-KR" sz="1050" dirty="0" err="1">
                <a:latin typeface="나눔고딕" panose="020D0604000000000000" pitchFamily="50" charset="-127"/>
                <a:ea typeface="나눔고딕" panose="020D0604000000000000" pitchFamily="50" charset="-127"/>
              </a:rPr>
              <a:t>genrsa</a:t>
            </a:r>
            <a:r>
              <a:rPr lang="en-US" altLang="ko-KR" sz="1050" dirty="0">
                <a:latin typeface="나눔고딕" panose="020D0604000000000000" pitchFamily="50" charset="-127"/>
                <a:ea typeface="나눔고딕" panose="020D0604000000000000" pitchFamily="50" charset="-127"/>
              </a:rPr>
              <a:t> -des3 -out </a:t>
            </a:r>
            <a:r>
              <a:rPr lang="en-US" altLang="ko-KR" sz="1050" dirty="0" err="1">
                <a:latin typeface="나눔고딕" panose="020D0604000000000000" pitchFamily="50" charset="-127"/>
                <a:ea typeface="나눔고딕" panose="020D0604000000000000" pitchFamily="50" charset="-127"/>
              </a:rPr>
              <a:t>server.key</a:t>
            </a:r>
            <a:r>
              <a:rPr lang="en-US" altLang="ko-KR" sz="1050" dirty="0">
                <a:latin typeface="나눔고딕" panose="020D0604000000000000" pitchFamily="50" charset="-127"/>
                <a:ea typeface="나눔고딕" panose="020D0604000000000000" pitchFamily="50" charset="-127"/>
              </a:rPr>
              <a:t> 4096</a:t>
            </a:r>
          </a:p>
          <a:p>
            <a:r>
              <a:rPr lang="en-US" altLang="ko-KR" sz="1050" dirty="0" smtClean="0">
                <a:latin typeface="나눔고딕" panose="020D0604000000000000" pitchFamily="50" charset="-127"/>
                <a:ea typeface="나눔고딕" panose="020D0604000000000000" pitchFamily="50" charset="-127"/>
              </a:rPr>
              <a:t>(</a:t>
            </a:r>
            <a:r>
              <a:rPr lang="ko-KR" altLang="en-US" sz="1050" dirty="0" smtClean="0">
                <a:latin typeface="나눔고딕" panose="020D0604000000000000" pitchFamily="50" charset="-127"/>
                <a:ea typeface="나눔고딕" panose="020D0604000000000000" pitchFamily="50" charset="-127"/>
              </a:rPr>
              <a:t>임시예제용</a:t>
            </a:r>
            <a:r>
              <a:rPr lang="en-US" altLang="ko-KR" sz="1050" dirty="0">
                <a:latin typeface="나눔고딕" panose="020D0604000000000000" pitchFamily="50" charset="-127"/>
                <a:ea typeface="나눔고딕" panose="020D0604000000000000" pitchFamily="50" charset="-127"/>
              </a:rPr>
              <a:t> </a:t>
            </a:r>
            <a:r>
              <a:rPr lang="ko-KR" altLang="en-US" sz="1050" dirty="0" smtClean="0">
                <a:latin typeface="나눔고딕" panose="020D0604000000000000" pitchFamily="50" charset="-127"/>
                <a:ea typeface="나눔고딕" panose="020D0604000000000000" pitchFamily="50" charset="-127"/>
              </a:rPr>
              <a:t>비밀번호</a:t>
            </a:r>
            <a:r>
              <a:rPr lang="en-US" altLang="ko-KR" sz="1050" dirty="0" smtClean="0">
                <a:latin typeface="나눔고딕" panose="020D0604000000000000" pitchFamily="50" charset="-127"/>
                <a:ea typeface="나눔고딕" panose="020D0604000000000000" pitchFamily="50" charset="-127"/>
              </a:rPr>
              <a:t>: </a:t>
            </a:r>
            <a:r>
              <a:rPr lang="en-US" altLang="ko-KR" sz="1050" dirty="0">
                <a:latin typeface="나눔고딕" panose="020D0604000000000000" pitchFamily="50" charset="-127"/>
                <a:ea typeface="나눔고딕" panose="020D0604000000000000" pitchFamily="50" charset="-127"/>
              </a:rPr>
              <a:t>hello1234**&amp;&amp; )</a:t>
            </a:r>
          </a:p>
          <a:p>
            <a:r>
              <a:rPr lang="en-US" altLang="ko-KR" sz="1050" dirty="0" err="1">
                <a:latin typeface="나눔고딕" panose="020D0604000000000000" pitchFamily="50" charset="-127"/>
                <a:ea typeface="나눔고딕" panose="020D0604000000000000" pitchFamily="50" charset="-127"/>
              </a:rPr>
              <a:t>openssl</a:t>
            </a:r>
            <a:r>
              <a:rPr lang="en-US" altLang="ko-KR" sz="1050" dirty="0">
                <a:latin typeface="나눔고딕" panose="020D0604000000000000" pitchFamily="50" charset="-127"/>
                <a:ea typeface="나눔고딕" panose="020D0604000000000000" pitchFamily="50" charset="-127"/>
              </a:rPr>
              <a:t> </a:t>
            </a:r>
            <a:r>
              <a:rPr lang="en-US" altLang="ko-KR" sz="1050" dirty="0" err="1">
                <a:latin typeface="나눔고딕" panose="020D0604000000000000" pitchFamily="50" charset="-127"/>
                <a:ea typeface="나눔고딕" panose="020D0604000000000000" pitchFamily="50" charset="-127"/>
              </a:rPr>
              <a:t>req</a:t>
            </a:r>
            <a:r>
              <a:rPr lang="en-US" altLang="ko-KR" sz="1050" dirty="0">
                <a:latin typeface="나눔고딕" panose="020D0604000000000000" pitchFamily="50" charset="-127"/>
                <a:ea typeface="나눔고딕" panose="020D0604000000000000" pitchFamily="50" charset="-127"/>
              </a:rPr>
              <a:t> -new -days 10950 -key </a:t>
            </a:r>
            <a:r>
              <a:rPr lang="en-US" altLang="ko-KR" sz="1050" dirty="0" err="1">
                <a:latin typeface="나눔고딕" panose="020D0604000000000000" pitchFamily="50" charset="-127"/>
                <a:ea typeface="나눔고딕" panose="020D0604000000000000" pitchFamily="50" charset="-127"/>
              </a:rPr>
              <a:t>server.key</a:t>
            </a:r>
            <a:r>
              <a:rPr lang="en-US" altLang="ko-KR" sz="1050" dirty="0">
                <a:latin typeface="나눔고딕" panose="020D0604000000000000" pitchFamily="50" charset="-127"/>
                <a:ea typeface="나눔고딕" panose="020D0604000000000000" pitchFamily="50" charset="-127"/>
              </a:rPr>
              <a:t> -out </a:t>
            </a:r>
            <a:r>
              <a:rPr lang="en-US" altLang="ko-KR" sz="1050" dirty="0" err="1">
                <a:latin typeface="나눔고딕" panose="020D0604000000000000" pitchFamily="50" charset="-127"/>
                <a:ea typeface="나눔고딕" panose="020D0604000000000000" pitchFamily="50" charset="-127"/>
              </a:rPr>
              <a:t>server.csr</a:t>
            </a:r>
            <a:endParaRPr lang="en-US" altLang="ko-KR" sz="1050" dirty="0">
              <a:latin typeface="나눔고딕" panose="020D0604000000000000" pitchFamily="50" charset="-127"/>
              <a:ea typeface="나눔고딕" panose="020D0604000000000000" pitchFamily="50" charset="-127"/>
            </a:endParaRPr>
          </a:p>
          <a:p>
            <a:endParaRPr lang="en-US" altLang="ko-KR" sz="1050" dirty="0">
              <a:latin typeface="나눔고딕" panose="020D0604000000000000" pitchFamily="50" charset="-127"/>
              <a:ea typeface="나눔고딕" panose="020D0604000000000000" pitchFamily="50" charset="-127"/>
            </a:endParaRPr>
          </a:p>
          <a:p>
            <a:r>
              <a:rPr lang="en-US" altLang="ko-KR" sz="1050" dirty="0" err="1">
                <a:latin typeface="나눔고딕" panose="020D0604000000000000" pitchFamily="50" charset="-127"/>
                <a:ea typeface="나눔고딕" panose="020D0604000000000000" pitchFamily="50" charset="-127"/>
              </a:rPr>
              <a:t>openssl</a:t>
            </a:r>
            <a:r>
              <a:rPr lang="en-US" altLang="ko-KR" sz="1050" dirty="0">
                <a:latin typeface="나눔고딕" panose="020D0604000000000000" pitchFamily="50" charset="-127"/>
                <a:ea typeface="나눔고딕" panose="020D0604000000000000" pitchFamily="50" charset="-127"/>
              </a:rPr>
              <a:t> x509 -</a:t>
            </a:r>
            <a:r>
              <a:rPr lang="en-US" altLang="ko-KR" sz="1050" dirty="0" err="1">
                <a:latin typeface="나눔고딕" panose="020D0604000000000000" pitchFamily="50" charset="-127"/>
                <a:ea typeface="나눔고딕" panose="020D0604000000000000" pitchFamily="50" charset="-127"/>
              </a:rPr>
              <a:t>req</a:t>
            </a:r>
            <a:r>
              <a:rPr lang="en-US" altLang="ko-KR" sz="1050" dirty="0">
                <a:latin typeface="나눔고딕" panose="020D0604000000000000" pitchFamily="50" charset="-127"/>
                <a:ea typeface="나눔고딕" panose="020D0604000000000000" pitchFamily="50" charset="-127"/>
              </a:rPr>
              <a:t> -days 10950 -in </a:t>
            </a:r>
            <a:r>
              <a:rPr lang="en-US" altLang="ko-KR" sz="1050" dirty="0" err="1">
                <a:latin typeface="나눔고딕" panose="020D0604000000000000" pitchFamily="50" charset="-127"/>
                <a:ea typeface="나눔고딕" panose="020D0604000000000000" pitchFamily="50" charset="-127"/>
              </a:rPr>
              <a:t>server.csr</a:t>
            </a:r>
            <a:r>
              <a:rPr lang="en-US" altLang="ko-KR" sz="1050" dirty="0">
                <a:latin typeface="나눔고딕" panose="020D0604000000000000" pitchFamily="50" charset="-127"/>
                <a:ea typeface="나눔고딕" panose="020D0604000000000000" pitchFamily="50" charset="-127"/>
              </a:rPr>
              <a:t> -</a:t>
            </a:r>
            <a:r>
              <a:rPr lang="en-US" altLang="ko-KR" sz="1050" dirty="0" err="1">
                <a:latin typeface="나눔고딕" panose="020D0604000000000000" pitchFamily="50" charset="-127"/>
                <a:ea typeface="나눔고딕" panose="020D0604000000000000" pitchFamily="50" charset="-127"/>
              </a:rPr>
              <a:t>signkey</a:t>
            </a:r>
            <a:r>
              <a:rPr lang="en-US" altLang="ko-KR" sz="1050" dirty="0">
                <a:latin typeface="나눔고딕" panose="020D0604000000000000" pitchFamily="50" charset="-127"/>
                <a:ea typeface="나눔고딕" panose="020D0604000000000000" pitchFamily="50" charset="-127"/>
              </a:rPr>
              <a:t> </a:t>
            </a:r>
            <a:r>
              <a:rPr lang="en-US" altLang="ko-KR" sz="1050" dirty="0" err="1">
                <a:latin typeface="나눔고딕" panose="020D0604000000000000" pitchFamily="50" charset="-127"/>
                <a:ea typeface="나눔고딕" panose="020D0604000000000000" pitchFamily="50" charset="-127"/>
              </a:rPr>
              <a:t>server.key</a:t>
            </a:r>
            <a:r>
              <a:rPr lang="en-US" altLang="ko-KR" sz="1050" dirty="0">
                <a:latin typeface="나눔고딕" panose="020D0604000000000000" pitchFamily="50" charset="-127"/>
                <a:ea typeface="나눔고딕" panose="020D0604000000000000" pitchFamily="50" charset="-127"/>
              </a:rPr>
              <a:t> -out </a:t>
            </a:r>
            <a:r>
              <a:rPr lang="en-US" altLang="ko-KR" sz="1050" dirty="0" smtClean="0">
                <a:latin typeface="나눔고딕" panose="020D0604000000000000" pitchFamily="50" charset="-127"/>
                <a:ea typeface="나눔고딕" panose="020D0604000000000000" pitchFamily="50" charset="-127"/>
              </a:rPr>
              <a:t>server.crt</a:t>
            </a:r>
            <a:endParaRPr lang="en-US" altLang="ko-KR" sz="1050" dirty="0">
              <a:latin typeface="나눔고딕" panose="020D0604000000000000" pitchFamily="50" charset="-127"/>
              <a:ea typeface="나눔고딕" panose="020D0604000000000000" pitchFamily="50" charset="-127"/>
            </a:endParaRPr>
          </a:p>
        </p:txBody>
      </p:sp>
      <p:sp>
        <p:nvSpPr>
          <p:cNvPr id="13" name="직사각형 12"/>
          <p:cNvSpPr/>
          <p:nvPr/>
        </p:nvSpPr>
        <p:spPr>
          <a:xfrm>
            <a:off x="364680" y="1672168"/>
            <a:ext cx="8406000" cy="266700"/>
          </a:xfrm>
          <a:prstGeom prst="rect">
            <a:avLst/>
          </a:prstGeom>
          <a:solidFill>
            <a:schemeClr val="accent1">
              <a:lumMod val="40000"/>
              <a:lumOff val="60000"/>
            </a:schemeClr>
          </a:solidFill>
          <a:ln w="9525">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ko-KR" sz="1050" b="1" dirty="0" smtClean="0">
                <a:latin typeface="나눔고딕" panose="020D0604000000000000" pitchFamily="50" charset="-127"/>
                <a:ea typeface="나눔고딕" panose="020D0604000000000000" pitchFamily="50" charset="-127"/>
              </a:rPr>
              <a:t>OpenSSL – </a:t>
            </a:r>
            <a:r>
              <a:rPr lang="ko-KR" altLang="en-US" sz="1050" b="1" dirty="0" smtClean="0">
                <a:latin typeface="나눔고딕" panose="020D0604000000000000" pitchFamily="50" charset="-127"/>
                <a:ea typeface="나눔고딕" panose="020D0604000000000000" pitchFamily="50" charset="-127"/>
              </a:rPr>
              <a:t>사설 인증서 생성</a:t>
            </a:r>
            <a:endParaRPr lang="en-US" altLang="ko-KR" sz="1050" b="1" dirty="0">
              <a:latin typeface="나눔고딕" panose="020D0604000000000000" pitchFamily="50" charset="-127"/>
              <a:ea typeface="나눔고딕" panose="020D0604000000000000" pitchFamily="50" charset="-127"/>
            </a:endParaRPr>
          </a:p>
        </p:txBody>
      </p:sp>
      <p:sp>
        <p:nvSpPr>
          <p:cNvPr id="12" name="직사각형 11"/>
          <p:cNvSpPr/>
          <p:nvPr/>
        </p:nvSpPr>
        <p:spPr>
          <a:xfrm>
            <a:off x="364680" y="3360208"/>
            <a:ext cx="8406000" cy="533400"/>
          </a:xfrm>
          <a:prstGeom prst="rect">
            <a:avLst/>
          </a:prstGeom>
          <a:ln w="9525">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ko-KR" sz="1050" b="1" dirty="0" err="1" smtClean="0">
                <a:latin typeface="나눔고딕" panose="020D0604000000000000" pitchFamily="50" charset="-127"/>
                <a:ea typeface="나눔고딕" panose="020D0604000000000000" pitchFamily="50" charset="-127"/>
              </a:rPr>
              <a:t>openssl</a:t>
            </a:r>
            <a:r>
              <a:rPr lang="en-US" altLang="ko-KR" sz="1050" b="1" dirty="0" smtClean="0">
                <a:latin typeface="나눔고딕" panose="020D0604000000000000" pitchFamily="50" charset="-127"/>
                <a:ea typeface="나눔고딕" panose="020D0604000000000000" pitchFamily="50" charset="-127"/>
              </a:rPr>
              <a:t> </a:t>
            </a:r>
            <a:r>
              <a:rPr lang="en-US" altLang="ko-KR" sz="1050" b="1" dirty="0" err="1">
                <a:latin typeface="나눔고딕" panose="020D0604000000000000" pitchFamily="50" charset="-127"/>
                <a:ea typeface="나눔고딕" panose="020D0604000000000000" pitchFamily="50" charset="-127"/>
              </a:rPr>
              <a:t>req</a:t>
            </a:r>
            <a:r>
              <a:rPr lang="en-US" altLang="ko-KR" sz="1050" b="1" dirty="0">
                <a:latin typeface="나눔고딕" panose="020D0604000000000000" pitchFamily="50" charset="-127"/>
                <a:ea typeface="나눔고딕" panose="020D0604000000000000" pitchFamily="50" charset="-127"/>
              </a:rPr>
              <a:t> -x509 -nodes -days 1825 -</a:t>
            </a:r>
            <a:r>
              <a:rPr lang="en-US" altLang="ko-KR" sz="1050" b="1" dirty="0" err="1">
                <a:latin typeface="나눔고딕" panose="020D0604000000000000" pitchFamily="50" charset="-127"/>
                <a:ea typeface="나눔고딕" panose="020D0604000000000000" pitchFamily="50" charset="-127"/>
              </a:rPr>
              <a:t>newkey</a:t>
            </a:r>
            <a:r>
              <a:rPr lang="en-US" altLang="ko-KR" sz="1050" b="1" dirty="0">
                <a:latin typeface="나눔고딕" panose="020D0604000000000000" pitchFamily="50" charset="-127"/>
                <a:ea typeface="나눔고딕" panose="020D0604000000000000" pitchFamily="50" charset="-127"/>
              </a:rPr>
              <a:t> rsa:4096 -</a:t>
            </a:r>
            <a:r>
              <a:rPr lang="en-US" altLang="ko-KR" sz="1050" b="1" dirty="0" err="1">
                <a:latin typeface="나눔고딕" panose="020D0604000000000000" pitchFamily="50" charset="-127"/>
                <a:ea typeface="나눔고딕" panose="020D0604000000000000" pitchFamily="50" charset="-127"/>
              </a:rPr>
              <a:t>keyout</a:t>
            </a:r>
            <a:r>
              <a:rPr lang="en-US" altLang="ko-KR" sz="1050" b="1" dirty="0">
                <a:latin typeface="나눔고딕" panose="020D0604000000000000" pitchFamily="50" charset="-127"/>
                <a:ea typeface="나눔고딕" panose="020D0604000000000000" pitchFamily="50" charset="-127"/>
              </a:rPr>
              <a:t> /</a:t>
            </a:r>
            <a:r>
              <a:rPr lang="en-US" altLang="ko-KR" sz="1050" b="1" dirty="0" err="1">
                <a:latin typeface="나눔고딕" panose="020D0604000000000000" pitchFamily="50" charset="-127"/>
                <a:ea typeface="나눔고딕" panose="020D0604000000000000" pitchFamily="50" charset="-127"/>
              </a:rPr>
              <a:t>etc</a:t>
            </a:r>
            <a:r>
              <a:rPr lang="en-US" altLang="ko-KR" sz="1050" b="1" dirty="0">
                <a:latin typeface="나눔고딕" panose="020D0604000000000000" pitchFamily="50" charset="-127"/>
                <a:ea typeface="나눔고딕" panose="020D0604000000000000" pitchFamily="50" charset="-127"/>
              </a:rPr>
              <a:t>/apache2/</a:t>
            </a:r>
            <a:r>
              <a:rPr lang="en-US" altLang="ko-KR" sz="1050" b="1" dirty="0" err="1">
                <a:latin typeface="나눔고딕" panose="020D0604000000000000" pitchFamily="50" charset="-127"/>
                <a:ea typeface="나눔고딕" panose="020D0604000000000000" pitchFamily="50" charset="-127"/>
              </a:rPr>
              <a:t>ssl</a:t>
            </a:r>
            <a:r>
              <a:rPr lang="en-US" altLang="ko-KR" sz="1050" b="1" dirty="0">
                <a:latin typeface="나눔고딕" panose="020D0604000000000000" pitchFamily="50" charset="-127"/>
                <a:ea typeface="나눔고딕" panose="020D0604000000000000" pitchFamily="50" charset="-127"/>
              </a:rPr>
              <a:t>/</a:t>
            </a:r>
            <a:r>
              <a:rPr lang="en-US" altLang="ko-KR" sz="1050" b="1" dirty="0" err="1">
                <a:latin typeface="나눔고딕" panose="020D0604000000000000" pitchFamily="50" charset="-127"/>
                <a:ea typeface="나눔고딕" panose="020D0604000000000000" pitchFamily="50" charset="-127"/>
              </a:rPr>
              <a:t>apache.key</a:t>
            </a:r>
            <a:r>
              <a:rPr lang="en-US" altLang="ko-KR" sz="1050" b="1" dirty="0">
                <a:latin typeface="나눔고딕" panose="020D0604000000000000" pitchFamily="50" charset="-127"/>
                <a:ea typeface="나눔고딕" panose="020D0604000000000000" pitchFamily="50" charset="-127"/>
              </a:rPr>
              <a:t> -out /</a:t>
            </a:r>
            <a:r>
              <a:rPr lang="en-US" altLang="ko-KR" sz="1050" b="1" dirty="0" err="1">
                <a:latin typeface="나눔고딕" panose="020D0604000000000000" pitchFamily="50" charset="-127"/>
                <a:ea typeface="나눔고딕" panose="020D0604000000000000" pitchFamily="50" charset="-127"/>
              </a:rPr>
              <a:t>etc</a:t>
            </a:r>
            <a:r>
              <a:rPr lang="en-US" altLang="ko-KR" sz="1050" b="1" dirty="0">
                <a:latin typeface="나눔고딕" panose="020D0604000000000000" pitchFamily="50" charset="-127"/>
                <a:ea typeface="나눔고딕" panose="020D0604000000000000" pitchFamily="50" charset="-127"/>
              </a:rPr>
              <a:t>/apache2/</a:t>
            </a:r>
            <a:r>
              <a:rPr lang="en-US" altLang="ko-KR" sz="1050" b="1" dirty="0" err="1">
                <a:latin typeface="나눔고딕" panose="020D0604000000000000" pitchFamily="50" charset="-127"/>
                <a:ea typeface="나눔고딕" panose="020D0604000000000000" pitchFamily="50" charset="-127"/>
              </a:rPr>
              <a:t>ssl</a:t>
            </a:r>
            <a:r>
              <a:rPr lang="en-US" altLang="ko-KR" sz="1050" b="1" dirty="0">
                <a:latin typeface="나눔고딕" panose="020D0604000000000000" pitchFamily="50" charset="-127"/>
                <a:ea typeface="나눔고딕" panose="020D0604000000000000" pitchFamily="50" charset="-127"/>
              </a:rPr>
              <a:t>/apache.crt</a:t>
            </a:r>
          </a:p>
          <a:p>
            <a:r>
              <a:rPr lang="en-US" altLang="ko-KR" sz="1050" b="1" dirty="0">
                <a:latin typeface="나눔고딕" panose="020D0604000000000000" pitchFamily="50" charset="-127"/>
                <a:ea typeface="나눔고딕" panose="020D0604000000000000" pitchFamily="50" charset="-127"/>
              </a:rPr>
              <a:t>(localhost / Apache 2.4 </a:t>
            </a:r>
            <a:r>
              <a:rPr lang="ko-KR" altLang="en-US" sz="1050" b="1" dirty="0">
                <a:latin typeface="나눔고딕" panose="020D0604000000000000" pitchFamily="50" charset="-127"/>
                <a:ea typeface="나눔고딕" panose="020D0604000000000000" pitchFamily="50" charset="-127"/>
              </a:rPr>
              <a:t>자가</a:t>
            </a:r>
            <a:r>
              <a:rPr lang="en-US" altLang="ko-KR" sz="1050" b="1" dirty="0">
                <a:latin typeface="나눔고딕" panose="020D0604000000000000" pitchFamily="50" charset="-127"/>
                <a:ea typeface="나눔고딕" panose="020D0604000000000000" pitchFamily="50" charset="-127"/>
              </a:rPr>
              <a:t> SSL </a:t>
            </a:r>
            <a:r>
              <a:rPr lang="ko-KR" altLang="en-US" sz="1050" b="1" dirty="0">
                <a:latin typeface="나눔고딕" panose="020D0604000000000000" pitchFamily="50" charset="-127"/>
                <a:ea typeface="나눔고딕" panose="020D0604000000000000" pitchFamily="50" charset="-127"/>
              </a:rPr>
              <a:t>서명</a:t>
            </a:r>
            <a:r>
              <a:rPr lang="en-US" altLang="ko-KR" sz="1050" b="1" dirty="0">
                <a:latin typeface="나눔고딕" panose="020D0604000000000000" pitchFamily="50" charset="-127"/>
                <a:ea typeface="나눔고딕" panose="020D0604000000000000" pitchFamily="50" charset="-127"/>
              </a:rPr>
              <a:t>)</a:t>
            </a:r>
            <a:r>
              <a:rPr lang="ko-KR" altLang="en-US" sz="1050" b="1" dirty="0">
                <a:latin typeface="나눔고딕" panose="020D0604000000000000" pitchFamily="50" charset="-127"/>
                <a:ea typeface="나눔고딕" panose="020D0604000000000000" pitchFamily="50" charset="-127"/>
              </a:rPr>
              <a:t> </a:t>
            </a:r>
            <a:endParaRPr lang="en-US" altLang="ko-KR" sz="1050" b="1" dirty="0">
              <a:latin typeface="나눔고딕" panose="020D0604000000000000" pitchFamily="50" charset="-127"/>
              <a:ea typeface="나눔고딕" panose="020D0604000000000000" pitchFamily="50" charset="-127"/>
            </a:endParaRPr>
          </a:p>
        </p:txBody>
      </p:sp>
      <p:sp>
        <p:nvSpPr>
          <p:cNvPr id="14" name="직사각형 13"/>
          <p:cNvSpPr/>
          <p:nvPr/>
        </p:nvSpPr>
        <p:spPr>
          <a:xfrm>
            <a:off x="364680" y="3093508"/>
            <a:ext cx="8406000" cy="266700"/>
          </a:xfrm>
          <a:prstGeom prst="rect">
            <a:avLst/>
          </a:prstGeom>
          <a:solidFill>
            <a:schemeClr val="accent1">
              <a:lumMod val="40000"/>
              <a:lumOff val="60000"/>
            </a:schemeClr>
          </a:solidFill>
          <a:ln w="9525">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r>
              <a:rPr lang="ko-KR" altLang="en-US" sz="1050" b="1" dirty="0" smtClean="0">
                <a:latin typeface="나눔고딕" panose="020D0604000000000000" pitchFamily="50" charset="-127"/>
                <a:ea typeface="나눔고딕" panose="020D0604000000000000" pitchFamily="50" charset="-127"/>
              </a:rPr>
              <a:t>개발자를 위한</a:t>
            </a:r>
            <a:r>
              <a:rPr lang="en-US" altLang="ko-KR" sz="1050" b="1" dirty="0">
                <a:latin typeface="나눔고딕" panose="020D0604000000000000" pitchFamily="50" charset="-127"/>
                <a:ea typeface="나눔고딕" panose="020D0604000000000000" pitchFamily="50" charset="-127"/>
              </a:rPr>
              <a:t> </a:t>
            </a:r>
            <a:r>
              <a:rPr lang="en-US" altLang="ko-KR" sz="1050" b="1" dirty="0" smtClean="0">
                <a:latin typeface="나눔고딕" panose="020D0604000000000000" pitchFamily="50" charset="-127"/>
                <a:ea typeface="나눔고딕" panose="020D0604000000000000" pitchFamily="50" charset="-127"/>
              </a:rPr>
              <a:t>localhost </a:t>
            </a:r>
            <a:r>
              <a:rPr lang="ko-KR" altLang="en-US" sz="1050" b="1" dirty="0" smtClean="0">
                <a:latin typeface="나눔고딕" panose="020D0604000000000000" pitchFamily="50" charset="-127"/>
                <a:ea typeface="나눔고딕" panose="020D0604000000000000" pitchFamily="50" charset="-127"/>
              </a:rPr>
              <a:t>자가서명 인증서</a:t>
            </a:r>
            <a:endParaRPr lang="en-US" altLang="ko-KR" sz="105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7617716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30. [</a:t>
            </a:r>
            <a:r>
              <a:rPr lang="ko-KR" altLang="en-US" sz="1600" b="1" spc="-151" dirty="0" smtClean="0">
                <a:solidFill>
                  <a:srgbClr val="1C314E"/>
                </a:solidFill>
                <a:latin typeface="나눔고딕"/>
                <a:ea typeface="나눔고딕"/>
              </a:rPr>
              <a:t>부록</a:t>
            </a:r>
            <a:r>
              <a:rPr lang="en-US" altLang="ko-KR" sz="1600" b="1" spc="-151" dirty="0" smtClean="0">
                <a:solidFill>
                  <a:srgbClr val="1C314E"/>
                </a:solidFill>
                <a:latin typeface="나눔고딕"/>
                <a:ea typeface="나눔고딕"/>
              </a:rPr>
              <a:t>2]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20.04, </a:t>
            </a:r>
            <a:r>
              <a:rPr lang="en-US" altLang="ko-KR" sz="1600" b="1" spc="-151" dirty="0" err="1" smtClean="0">
                <a:solidFill>
                  <a:srgbClr val="1C314E"/>
                </a:solidFill>
                <a:latin typeface="나눔고딕"/>
                <a:ea typeface="나눔고딕"/>
              </a:rPr>
              <a:t>php</a:t>
            </a:r>
            <a:r>
              <a:rPr lang="en-US" altLang="ko-KR" sz="1600" b="1" spc="-151" dirty="0" smtClean="0">
                <a:solidFill>
                  <a:srgbClr val="1C314E"/>
                </a:solidFill>
                <a:latin typeface="나눔고딕"/>
                <a:ea typeface="나눔고딕"/>
              </a:rPr>
              <a:t> 8.0 </a:t>
            </a:r>
            <a:r>
              <a:rPr lang="ko-KR" altLang="en-US" sz="1600" b="1" spc="-151" dirty="0" smtClean="0">
                <a:solidFill>
                  <a:srgbClr val="1C314E"/>
                </a:solidFill>
                <a:latin typeface="나눔고딕"/>
                <a:ea typeface="나눔고딕"/>
              </a:rPr>
              <a:t>환경설정 </a:t>
            </a:r>
            <a:r>
              <a:rPr lang="en-US" altLang="ko-KR" sz="1600" b="1" spc="-151" dirty="0" smtClean="0">
                <a:solidFill>
                  <a:srgbClr val="1C314E"/>
                </a:solidFill>
                <a:latin typeface="나눔고딕"/>
                <a:ea typeface="나눔고딕"/>
              </a:rPr>
              <a:t>(2021-04-06</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100</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094747"/>
            <a:ext cx="8470080" cy="496985"/>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작업 파일 내용을 그대로 두었으니 어렵게 생각하지 않았으면 하는 바람이다</a:t>
            </a:r>
            <a:r>
              <a:rPr lang="en-US" altLang="ko-KR" sz="1100" dirty="0" smtClean="0">
                <a:latin typeface="나눔고딕" panose="020D0604000000000000" pitchFamily="50" charset="-127"/>
                <a:ea typeface="나눔고딕" panose="020D0604000000000000" pitchFamily="50" charset="-127"/>
              </a:rPr>
              <a: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680" y="1591732"/>
            <a:ext cx="5847820" cy="4569683"/>
          </a:xfrm>
          <a:prstGeom prst="rect">
            <a:avLst/>
          </a:prstGeom>
          <a:ln w="19050">
            <a:solidFill>
              <a:schemeClr val="bg1">
                <a:lumMod val="85000"/>
              </a:schemeClr>
            </a:solidFill>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21986339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Shape 1"/>
          <p:cNvSpPr txBox="1"/>
          <p:nvPr/>
        </p:nvSpPr>
        <p:spPr>
          <a:xfrm>
            <a:off x="231120" y="2425320"/>
            <a:ext cx="3473640" cy="1041480"/>
          </a:xfrm>
          <a:prstGeom prst="rect">
            <a:avLst/>
          </a:prstGeom>
          <a:noFill/>
          <a:ln w="0">
            <a:noFill/>
          </a:ln>
        </p:spPr>
        <p:txBody>
          <a:bodyPr>
            <a:normAutofit/>
          </a:bodyPr>
          <a:lstStyle/>
          <a:p>
            <a:pPr>
              <a:lnSpc>
                <a:spcPct val="100000"/>
              </a:lnSpc>
            </a:pPr>
            <a:r>
              <a:rPr lang="ko-KR" sz="4000" b="1" strike="noStrike" spc="-250">
                <a:solidFill>
                  <a:srgbClr val="1C314E"/>
                </a:solidFill>
                <a:latin typeface="나눔고딕"/>
                <a:ea typeface="나눔고딕"/>
              </a:rPr>
              <a:t>감사합니다</a:t>
            </a:r>
            <a:endParaRPr lang="en-US" sz="4000" b="0" strike="noStrike" spc="-1">
              <a:solidFill>
                <a:srgbClr val="000000"/>
              </a:solidFill>
              <a:latin typeface="맑은 고딕"/>
            </a:endParaRPr>
          </a:p>
        </p:txBody>
      </p:sp>
      <p:sp>
        <p:nvSpPr>
          <p:cNvPr id="201" name="Line 2"/>
          <p:cNvSpPr/>
          <p:nvPr/>
        </p:nvSpPr>
        <p:spPr>
          <a:xfrm>
            <a:off x="364680" y="3434400"/>
            <a:ext cx="8406000" cy="0"/>
          </a:xfrm>
          <a:prstGeom prst="line">
            <a:avLst/>
          </a:prstGeom>
          <a:ln w="12700">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202" name="CustomShape 3"/>
          <p:cNvSpPr/>
          <p:nvPr/>
        </p:nvSpPr>
        <p:spPr>
          <a:xfrm>
            <a:off x="264600" y="6387120"/>
            <a:ext cx="3204360" cy="456120"/>
          </a:xfrm>
          <a:prstGeom prst="rect">
            <a:avLst/>
          </a:prstGeom>
          <a:noFill/>
          <a:ln w="0">
            <a:noFill/>
          </a:ln>
        </p:spPr>
        <p:style>
          <a:lnRef idx="0">
            <a:scrgbClr r="0" g="0" b="0"/>
          </a:lnRef>
          <a:fillRef idx="0">
            <a:scrgbClr r="0" g="0" b="0"/>
          </a:fillRef>
          <a:effectRef idx="0">
            <a:scrgbClr r="0" g="0" b="0"/>
          </a:effectRef>
          <a:fontRef idx="minor"/>
        </p:style>
        <p:txBody>
          <a:bodyPr>
            <a:noAutofit/>
          </a:bodyPr>
          <a:lstStyle/>
          <a:p>
            <a:pPr>
              <a:lnSpc>
                <a:spcPct val="150000"/>
              </a:lnSpc>
              <a:spcBef>
                <a:spcPts val="159"/>
              </a:spcBef>
              <a:tabLst>
                <a:tab pos="0" algn="l"/>
              </a:tabLst>
            </a:pPr>
            <a:r>
              <a:rPr lang="ko-KR" sz="800" b="0" strike="noStrike" spc="-21">
                <a:solidFill>
                  <a:srgbClr val="808080"/>
                </a:solidFill>
                <a:latin typeface="나눔고딕"/>
                <a:ea typeface="나눔고딕"/>
              </a:rPr>
              <a:t>이 문서는 나눔글꼴로 작성되었습니다</a:t>
            </a:r>
            <a:r>
              <a:rPr lang="en-US" sz="800" b="0" strike="noStrike" spc="-21">
                <a:solidFill>
                  <a:srgbClr val="808080"/>
                </a:solidFill>
                <a:latin typeface="나눔고딕"/>
                <a:ea typeface="나눔고딕"/>
              </a:rPr>
              <a:t>. </a:t>
            </a:r>
            <a:r>
              <a:rPr lang="ko-KR" sz="800" b="0" u="sng" strike="noStrike" spc="-21">
                <a:solidFill>
                  <a:srgbClr val="39639D"/>
                </a:solidFill>
                <a:uFillTx/>
                <a:latin typeface="나눔고딕"/>
                <a:ea typeface="나눔고딕"/>
                <a:hlinkClick r:id="rId3"/>
              </a:rPr>
              <a:t>설치하기</a:t>
            </a:r>
            <a:endParaRPr lang="en-US" sz="800" b="0" strike="noStrike" spc="-1">
              <a:latin typeface="나눔고딕"/>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8"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9"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6.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a:t>
            </a:r>
            <a:r>
              <a:rPr lang="ko-KR" altLang="en-US" b="1" spc="-151" dirty="0" smtClean="0">
                <a:solidFill>
                  <a:srgbClr val="1C314E"/>
                </a:solidFill>
                <a:latin typeface="나눔고딕"/>
                <a:ea typeface="나눔고딕"/>
              </a:rPr>
              <a:t>작업 프로세스</a:t>
            </a:r>
            <a:r>
              <a:rPr lang="en-US" altLang="ko-KR" b="1" spc="-151" dirty="0" smtClean="0">
                <a:solidFill>
                  <a:srgbClr val="1C314E"/>
                </a:solidFill>
                <a:latin typeface="나눔고딕"/>
                <a:ea typeface="나눔고딕"/>
              </a:rPr>
              <a:t>(1</a:t>
            </a:r>
            <a:r>
              <a:rPr lang="ko-KR" altLang="en-US" b="1" spc="-151" dirty="0" smtClean="0">
                <a:solidFill>
                  <a:srgbClr val="1C314E"/>
                </a:solidFill>
                <a:latin typeface="나눔고딕"/>
                <a:ea typeface="나눔고딕"/>
              </a:rPr>
              <a:t>차</a:t>
            </a:r>
            <a:r>
              <a:rPr lang="en-US" altLang="ko-KR" b="1" spc="-151" dirty="0" smtClean="0">
                <a:solidFill>
                  <a:srgbClr val="1C314E"/>
                </a:solidFill>
                <a:latin typeface="나눔고딕"/>
                <a:ea typeface="나눔고딕"/>
              </a:rPr>
              <a:t>)</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10"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11</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11"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작업 모습이다</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실제 흘러가는 작업 흐름 순서로 설치 작업 모습을 소개하였다</a:t>
            </a:r>
            <a:r>
              <a:rPr lang="en-US" altLang="ko-KR" sz="1100" dirty="0" smtClean="0">
                <a:latin typeface="나눔고딕" panose="020D0604000000000000" pitchFamily="50" charset="-127"/>
                <a:ea typeface="나눔고딕" panose="020D0604000000000000" pitchFamily="50" charset="-127"/>
              </a:rPr>
              <a:t>.</a:t>
            </a:r>
          </a:p>
        </p:txBody>
      </p:sp>
      <p:sp>
        <p:nvSpPr>
          <p:cNvPr id="2" name="직사각형 1"/>
          <p:cNvSpPr/>
          <p:nvPr/>
        </p:nvSpPr>
        <p:spPr>
          <a:xfrm>
            <a:off x="610215" y="1981210"/>
            <a:ext cx="1726587" cy="262467"/>
          </a:xfrm>
          <a:prstGeom prst="rect">
            <a:avLst/>
          </a:prstGeom>
          <a:solidFill>
            <a:schemeClr val="accent2">
              <a:lumMod val="40000"/>
              <a:lumOff val="6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200" b="1" dirty="0" smtClean="0">
                <a:latin typeface="나눔고딕" panose="020D0604000000000000" pitchFamily="50" charset="-127"/>
                <a:ea typeface="나눔고딕" panose="020D0604000000000000" pitchFamily="50" charset="-127"/>
              </a:rPr>
              <a:t>Apache2.4</a:t>
            </a:r>
            <a:endParaRPr lang="ko-KR" altLang="en-US" sz="1200" b="1" dirty="0">
              <a:latin typeface="나눔고딕" panose="020D0604000000000000" pitchFamily="50" charset="-127"/>
              <a:ea typeface="나눔고딕" panose="020D0604000000000000" pitchFamily="50" charset="-127"/>
            </a:endParaRPr>
          </a:p>
        </p:txBody>
      </p:sp>
      <p:sp>
        <p:nvSpPr>
          <p:cNvPr id="13" name="직사각형 12"/>
          <p:cNvSpPr/>
          <p:nvPr/>
        </p:nvSpPr>
        <p:spPr>
          <a:xfrm>
            <a:off x="610216" y="2345277"/>
            <a:ext cx="1726587" cy="26246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200" b="1" dirty="0" smtClean="0">
                <a:latin typeface="나눔고딕" panose="020D0604000000000000" pitchFamily="50" charset="-127"/>
                <a:ea typeface="나눔고딕" panose="020D0604000000000000" pitchFamily="50" charset="-127"/>
              </a:rPr>
              <a:t>PHP 8.0</a:t>
            </a:r>
            <a:endParaRPr lang="ko-KR" altLang="en-US" sz="1200" b="1" dirty="0">
              <a:latin typeface="나눔고딕" panose="020D0604000000000000" pitchFamily="50" charset="-127"/>
              <a:ea typeface="나눔고딕" panose="020D0604000000000000" pitchFamily="50" charset="-127"/>
            </a:endParaRPr>
          </a:p>
        </p:txBody>
      </p:sp>
      <p:sp>
        <p:nvSpPr>
          <p:cNvPr id="14" name="직사각형 13"/>
          <p:cNvSpPr/>
          <p:nvPr/>
        </p:nvSpPr>
        <p:spPr>
          <a:xfrm>
            <a:off x="982749" y="2794010"/>
            <a:ext cx="1726587" cy="26246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200" b="1" dirty="0" smtClean="0">
                <a:latin typeface="나눔고딕" panose="020D0604000000000000" pitchFamily="50" charset="-127"/>
                <a:ea typeface="나눔고딕" panose="020D0604000000000000" pitchFamily="50" charset="-127"/>
              </a:rPr>
              <a:t>PHP 8.0 - extension</a:t>
            </a:r>
            <a:endParaRPr lang="ko-KR" altLang="en-US" sz="1200" b="1" dirty="0">
              <a:latin typeface="나눔고딕" panose="020D0604000000000000" pitchFamily="50" charset="-127"/>
              <a:ea typeface="나눔고딕" panose="020D0604000000000000" pitchFamily="50" charset="-127"/>
            </a:endParaRPr>
          </a:p>
        </p:txBody>
      </p:sp>
      <p:sp>
        <p:nvSpPr>
          <p:cNvPr id="15" name="직사각형 14"/>
          <p:cNvSpPr/>
          <p:nvPr/>
        </p:nvSpPr>
        <p:spPr>
          <a:xfrm>
            <a:off x="982749" y="3141142"/>
            <a:ext cx="1726587" cy="26246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ko-KR" altLang="en-US" sz="1200" b="1" dirty="0" smtClean="0">
                <a:latin typeface="나눔고딕" panose="020D0604000000000000" pitchFamily="50" charset="-127"/>
                <a:ea typeface="나눔고딕" panose="020D0604000000000000" pitchFamily="50" charset="-127"/>
              </a:rPr>
              <a:t>외부 라이브러리</a:t>
            </a:r>
            <a:endParaRPr lang="ko-KR" altLang="en-US" sz="1200" b="1" dirty="0">
              <a:latin typeface="나눔고딕" panose="020D0604000000000000" pitchFamily="50" charset="-127"/>
              <a:ea typeface="나눔고딕" panose="020D0604000000000000" pitchFamily="50" charset="-127"/>
            </a:endParaRPr>
          </a:p>
        </p:txBody>
      </p:sp>
      <p:cxnSp>
        <p:nvCxnSpPr>
          <p:cNvPr id="4" name="꺾인 연결선 3"/>
          <p:cNvCxnSpPr>
            <a:stCxn id="13" idx="1"/>
            <a:endCxn id="14" idx="1"/>
          </p:cNvCxnSpPr>
          <p:nvPr/>
        </p:nvCxnSpPr>
        <p:spPr>
          <a:xfrm rot="10800000" flipH="1" flipV="1">
            <a:off x="610215" y="2476510"/>
            <a:ext cx="372533" cy="448733"/>
          </a:xfrm>
          <a:prstGeom prst="bentConnector3">
            <a:avLst>
              <a:gd name="adj1" fmla="val -61364"/>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 name="꺾인 연결선 15"/>
          <p:cNvCxnSpPr>
            <a:stCxn id="13" idx="1"/>
            <a:endCxn id="15" idx="1"/>
          </p:cNvCxnSpPr>
          <p:nvPr/>
        </p:nvCxnSpPr>
        <p:spPr>
          <a:xfrm rot="10800000" flipH="1" flipV="1">
            <a:off x="610215" y="2476510"/>
            <a:ext cx="372533" cy="795865"/>
          </a:xfrm>
          <a:prstGeom prst="bentConnector3">
            <a:avLst>
              <a:gd name="adj1" fmla="val -61364"/>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 name="꺾인 연결선 16"/>
          <p:cNvCxnSpPr>
            <a:stCxn id="2" idx="1"/>
            <a:endCxn id="13" idx="1"/>
          </p:cNvCxnSpPr>
          <p:nvPr/>
        </p:nvCxnSpPr>
        <p:spPr>
          <a:xfrm rot="10800000" flipH="1" flipV="1">
            <a:off x="610214" y="2112443"/>
            <a:ext cx="1" cy="364067"/>
          </a:xfrm>
          <a:prstGeom prst="bentConnector3">
            <a:avLst>
              <a:gd name="adj1" fmla="val -22860000000"/>
            </a:avLst>
          </a:prstGeom>
          <a:ln w="28575">
            <a:solidFill>
              <a:schemeClr val="accent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직사각형 25"/>
          <p:cNvSpPr/>
          <p:nvPr/>
        </p:nvSpPr>
        <p:spPr>
          <a:xfrm>
            <a:off x="3548148" y="2387612"/>
            <a:ext cx="2327722" cy="46566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ko-KR" altLang="en-US" sz="1100" b="1" dirty="0" smtClean="0">
                <a:latin typeface="나눔고딕" panose="020D0604000000000000" pitchFamily="50" charset="-127"/>
                <a:ea typeface="나눔고딕" panose="020D0604000000000000" pitchFamily="50" charset="-127"/>
              </a:rPr>
              <a:t>네트워크 </a:t>
            </a:r>
            <a:r>
              <a:rPr lang="en-US" altLang="ko-KR" sz="1100" b="1" dirty="0" smtClean="0">
                <a:latin typeface="나눔고딕" panose="020D0604000000000000" pitchFamily="50" charset="-127"/>
                <a:ea typeface="나눔고딕" panose="020D0604000000000000" pitchFamily="50" charset="-127"/>
              </a:rPr>
              <a:t>IPv6</a:t>
            </a:r>
          </a:p>
          <a:p>
            <a:pPr algn="ctr"/>
            <a:r>
              <a:rPr lang="en-US" altLang="ko-KR" sz="1100" b="1" dirty="0" smtClean="0">
                <a:latin typeface="나눔고딕" panose="020D0604000000000000" pitchFamily="50" charset="-127"/>
                <a:ea typeface="나눔고딕" panose="020D0604000000000000" pitchFamily="50" charset="-127"/>
              </a:rPr>
              <a:t>(</a:t>
            </a:r>
            <a:r>
              <a:rPr lang="ko-KR" altLang="en-US" sz="1100" b="1" dirty="0" smtClean="0">
                <a:latin typeface="나눔고딕" panose="020D0604000000000000" pitchFamily="50" charset="-127"/>
                <a:ea typeface="나눔고딕" panose="020D0604000000000000" pitchFamily="50" charset="-127"/>
              </a:rPr>
              <a:t>수동</a:t>
            </a:r>
            <a:r>
              <a:rPr lang="en-US" altLang="ko-KR" sz="1100" b="1" dirty="0" smtClean="0">
                <a:latin typeface="나눔고딕" panose="020D0604000000000000" pitchFamily="50" charset="-127"/>
                <a:ea typeface="나눔고딕" panose="020D0604000000000000" pitchFamily="50" charset="-127"/>
              </a:rPr>
              <a:t>, </a:t>
            </a:r>
            <a:r>
              <a:rPr lang="ko-KR" altLang="en-US" sz="1100" b="1" dirty="0" smtClean="0">
                <a:latin typeface="나눔고딕" panose="020D0604000000000000" pitchFamily="50" charset="-127"/>
                <a:ea typeface="나눔고딕" panose="020D0604000000000000" pitchFamily="50" charset="-127"/>
              </a:rPr>
              <a:t>자동 설정</a:t>
            </a:r>
            <a:r>
              <a:rPr lang="en-US" altLang="ko-KR" sz="1100" b="1" dirty="0" smtClean="0">
                <a:latin typeface="나눔고딕" panose="020D0604000000000000" pitchFamily="50" charset="-127"/>
                <a:ea typeface="나눔고딕" panose="020D0604000000000000" pitchFamily="50" charset="-127"/>
              </a:rPr>
              <a:t>)</a:t>
            </a:r>
            <a:endParaRPr lang="ko-KR" altLang="en-US" sz="1100" b="1" dirty="0">
              <a:latin typeface="나눔고딕" panose="020D0604000000000000" pitchFamily="50" charset="-127"/>
              <a:ea typeface="나눔고딕" panose="020D0604000000000000" pitchFamily="50" charset="-127"/>
            </a:endParaRPr>
          </a:p>
        </p:txBody>
      </p:sp>
      <p:sp>
        <p:nvSpPr>
          <p:cNvPr id="28" name="아래쪽 화살표 27"/>
          <p:cNvSpPr/>
          <p:nvPr/>
        </p:nvSpPr>
        <p:spPr>
          <a:xfrm>
            <a:off x="3801532" y="1981212"/>
            <a:ext cx="1734998" cy="406400"/>
          </a:xfrm>
          <a:prstGeom prst="downArrow">
            <a:avLst/>
          </a:prstGeom>
          <a:solidFill>
            <a:srgbClr val="00B0F0"/>
          </a:solidFill>
          <a:ln w="12700">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29" name="직사각형 28"/>
          <p:cNvSpPr/>
          <p:nvPr/>
        </p:nvSpPr>
        <p:spPr>
          <a:xfrm>
            <a:off x="3548148" y="3263910"/>
            <a:ext cx="2327722" cy="26246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100" b="1" dirty="0" smtClean="0">
                <a:latin typeface="나눔고딕" panose="020D0604000000000000" pitchFamily="50" charset="-127"/>
                <a:ea typeface="나눔고딕" panose="020D0604000000000000" pitchFamily="50" charset="-127"/>
              </a:rPr>
              <a:t>Apache 2.4 IPv6 </a:t>
            </a:r>
            <a:r>
              <a:rPr lang="ko-KR" altLang="en-US" sz="1100" b="1" dirty="0" smtClean="0">
                <a:latin typeface="나눔고딕" panose="020D0604000000000000" pitchFamily="50" charset="-127"/>
                <a:ea typeface="나눔고딕" panose="020D0604000000000000" pitchFamily="50" charset="-127"/>
              </a:rPr>
              <a:t>설정</a:t>
            </a:r>
            <a:endParaRPr lang="ko-KR" altLang="en-US" sz="1100" b="1" dirty="0">
              <a:latin typeface="나눔고딕" panose="020D0604000000000000" pitchFamily="50" charset="-127"/>
              <a:ea typeface="나눔고딕" panose="020D0604000000000000" pitchFamily="50" charset="-127"/>
            </a:endParaRPr>
          </a:p>
        </p:txBody>
      </p:sp>
      <p:sp>
        <p:nvSpPr>
          <p:cNvPr id="30" name="직사각형 29"/>
          <p:cNvSpPr/>
          <p:nvPr/>
        </p:nvSpPr>
        <p:spPr>
          <a:xfrm>
            <a:off x="3548148" y="3920079"/>
            <a:ext cx="2327722" cy="44873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ko-KR" altLang="en-US" sz="1100" b="1" dirty="0" smtClean="0">
                <a:latin typeface="나눔고딕" panose="020D0604000000000000" pitchFamily="50" charset="-127"/>
                <a:ea typeface="나눔고딕" panose="020D0604000000000000" pitchFamily="50" charset="-127"/>
              </a:rPr>
              <a:t>클라이언트 </a:t>
            </a:r>
            <a:r>
              <a:rPr lang="en-US" altLang="ko-KR" sz="1100" b="1" dirty="0" smtClean="0">
                <a:latin typeface="나눔고딕" panose="020D0604000000000000" pitchFamily="50" charset="-127"/>
                <a:ea typeface="나눔고딕" panose="020D0604000000000000" pitchFamily="50" charset="-127"/>
              </a:rPr>
              <a:t>IPv6 </a:t>
            </a:r>
            <a:r>
              <a:rPr lang="ko-KR" altLang="en-US" sz="1100" b="1" dirty="0" smtClean="0">
                <a:latin typeface="나눔고딕" panose="020D0604000000000000" pitchFamily="50" charset="-127"/>
                <a:ea typeface="나눔고딕" panose="020D0604000000000000" pitchFamily="50" charset="-127"/>
              </a:rPr>
              <a:t>주소 할당</a:t>
            </a:r>
            <a:r>
              <a:rPr lang="en-US" altLang="ko-KR" sz="1100" b="1" dirty="0" smtClean="0">
                <a:latin typeface="나눔고딕" panose="020D0604000000000000" pitchFamily="50" charset="-127"/>
                <a:ea typeface="나눔고딕" panose="020D0604000000000000" pitchFamily="50" charset="-127"/>
              </a:rPr>
              <a:t/>
            </a:r>
            <a:br>
              <a:rPr lang="en-US" altLang="ko-KR" sz="1100" b="1" dirty="0" smtClean="0">
                <a:latin typeface="나눔고딕" panose="020D0604000000000000" pitchFamily="50" charset="-127"/>
                <a:ea typeface="나눔고딕" panose="020D0604000000000000" pitchFamily="50" charset="-127"/>
              </a:rPr>
            </a:br>
            <a:r>
              <a:rPr lang="en-US" altLang="ko-KR" sz="1100" b="1" dirty="0" smtClean="0">
                <a:latin typeface="나눔고딕" panose="020D0604000000000000" pitchFamily="50" charset="-127"/>
                <a:ea typeface="나눔고딕" panose="020D0604000000000000" pitchFamily="50" charset="-127"/>
              </a:rPr>
              <a:t>(</a:t>
            </a:r>
            <a:r>
              <a:rPr lang="ko-KR" altLang="en-US" sz="1100" b="1" dirty="0" smtClean="0">
                <a:latin typeface="나눔고딕" panose="020D0604000000000000" pitchFamily="50" charset="-127"/>
                <a:ea typeface="나눔고딕" panose="020D0604000000000000" pitchFamily="50" charset="-127"/>
              </a:rPr>
              <a:t>수동</a:t>
            </a:r>
            <a:r>
              <a:rPr lang="en-US" altLang="ko-KR" sz="1100" b="1" dirty="0" smtClean="0">
                <a:latin typeface="나눔고딕" panose="020D0604000000000000" pitchFamily="50" charset="-127"/>
                <a:ea typeface="나눔고딕" panose="020D0604000000000000" pitchFamily="50" charset="-127"/>
              </a:rPr>
              <a:t>, </a:t>
            </a:r>
            <a:r>
              <a:rPr lang="ko-KR" altLang="en-US" sz="1100" b="1" dirty="0" smtClean="0">
                <a:latin typeface="나눔고딕" panose="020D0604000000000000" pitchFamily="50" charset="-127"/>
                <a:ea typeface="나눔고딕" panose="020D0604000000000000" pitchFamily="50" charset="-127"/>
              </a:rPr>
              <a:t>자동</a:t>
            </a:r>
            <a:r>
              <a:rPr lang="en-US" altLang="ko-KR" sz="1100" b="1" dirty="0" smtClean="0">
                <a:latin typeface="나눔고딕" panose="020D0604000000000000" pitchFamily="50" charset="-127"/>
                <a:ea typeface="나눔고딕" panose="020D0604000000000000" pitchFamily="50" charset="-127"/>
              </a:rPr>
              <a:t>)</a:t>
            </a:r>
            <a:endParaRPr lang="ko-KR" altLang="en-US" sz="1100" b="1" dirty="0">
              <a:latin typeface="나눔고딕" panose="020D0604000000000000" pitchFamily="50" charset="-127"/>
              <a:ea typeface="나눔고딕" panose="020D0604000000000000" pitchFamily="50" charset="-127"/>
            </a:endParaRPr>
          </a:p>
        </p:txBody>
      </p:sp>
      <p:sp>
        <p:nvSpPr>
          <p:cNvPr id="31" name="아래쪽 화살표 30"/>
          <p:cNvSpPr/>
          <p:nvPr/>
        </p:nvSpPr>
        <p:spPr>
          <a:xfrm>
            <a:off x="3801532" y="2840579"/>
            <a:ext cx="1734998" cy="406400"/>
          </a:xfrm>
          <a:prstGeom prst="downArrow">
            <a:avLst/>
          </a:prstGeom>
          <a:solidFill>
            <a:srgbClr val="00B0F0"/>
          </a:solidFill>
          <a:ln w="12700">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dirty="0"/>
          </a:p>
        </p:txBody>
      </p:sp>
      <p:sp>
        <p:nvSpPr>
          <p:cNvPr id="32" name="아래쪽 화살표 31"/>
          <p:cNvSpPr/>
          <p:nvPr/>
        </p:nvSpPr>
        <p:spPr>
          <a:xfrm>
            <a:off x="3801532" y="3526377"/>
            <a:ext cx="1734998" cy="406400"/>
          </a:xfrm>
          <a:prstGeom prst="downArrow">
            <a:avLst/>
          </a:prstGeom>
          <a:solidFill>
            <a:srgbClr val="00B0F0"/>
          </a:solidFill>
          <a:ln w="12700">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3" name="오른쪽 화살표 32"/>
          <p:cNvSpPr/>
          <p:nvPr/>
        </p:nvSpPr>
        <p:spPr>
          <a:xfrm>
            <a:off x="2937933" y="2243677"/>
            <a:ext cx="423334" cy="1862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p:cNvSpPr/>
          <p:nvPr/>
        </p:nvSpPr>
        <p:spPr>
          <a:xfrm>
            <a:off x="3548148" y="4792145"/>
            <a:ext cx="2327722" cy="42756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ko-KR" altLang="en-US" sz="1100" b="1" dirty="0" smtClean="0">
                <a:latin typeface="나눔고딕" panose="020D0604000000000000" pitchFamily="50" charset="-127"/>
                <a:ea typeface="나눔고딕" panose="020D0604000000000000" pitchFamily="50" charset="-127"/>
              </a:rPr>
              <a:t>아파치 </a:t>
            </a:r>
            <a:r>
              <a:rPr lang="en-US" altLang="ko-KR" sz="1100" b="1" dirty="0" smtClean="0">
                <a:latin typeface="나눔고딕" panose="020D0604000000000000" pitchFamily="50" charset="-127"/>
                <a:ea typeface="나눔고딕" panose="020D0604000000000000" pitchFamily="50" charset="-127"/>
              </a:rPr>
              <a:t>2.4</a:t>
            </a:r>
          </a:p>
          <a:p>
            <a:pPr algn="ctr"/>
            <a:r>
              <a:rPr lang="ko-KR" altLang="en-US" sz="1100" b="1" dirty="0" smtClean="0">
                <a:latin typeface="나눔고딕" panose="020D0604000000000000" pitchFamily="50" charset="-127"/>
                <a:ea typeface="나눔고딕" panose="020D0604000000000000" pitchFamily="50" charset="-127"/>
              </a:rPr>
              <a:t>가상호스트</a:t>
            </a:r>
            <a:r>
              <a:rPr lang="en-US" altLang="ko-KR" sz="1100" b="1" dirty="0" smtClean="0">
                <a:latin typeface="나눔고딕" panose="020D0604000000000000" pitchFamily="50" charset="-127"/>
                <a:ea typeface="나눔고딕" panose="020D0604000000000000" pitchFamily="50" charset="-127"/>
              </a:rPr>
              <a:t>(</a:t>
            </a:r>
            <a:r>
              <a:rPr lang="en-US" altLang="ko-KR" sz="1100" b="1" dirty="0" err="1" smtClean="0">
                <a:latin typeface="나눔고딕" panose="020D0604000000000000" pitchFamily="50" charset="-127"/>
                <a:ea typeface="나눔고딕" panose="020D0604000000000000" pitchFamily="50" charset="-127"/>
              </a:rPr>
              <a:t>VirtualHost</a:t>
            </a:r>
            <a:r>
              <a:rPr lang="en-US" altLang="ko-KR" sz="1100" b="1" dirty="0" smtClean="0">
                <a:latin typeface="나눔고딕" panose="020D0604000000000000" pitchFamily="50" charset="-127"/>
                <a:ea typeface="나눔고딕" panose="020D0604000000000000" pitchFamily="50" charset="-127"/>
              </a:rPr>
              <a:t>) </a:t>
            </a:r>
            <a:r>
              <a:rPr lang="ko-KR" altLang="en-US" sz="1100" b="1" dirty="0" smtClean="0">
                <a:latin typeface="나눔고딕" panose="020D0604000000000000" pitchFamily="50" charset="-127"/>
                <a:ea typeface="나눔고딕" panose="020D0604000000000000" pitchFamily="50" charset="-127"/>
              </a:rPr>
              <a:t>설정</a:t>
            </a:r>
            <a:endParaRPr lang="ko-KR" altLang="en-US" sz="1100" b="1" dirty="0">
              <a:latin typeface="나눔고딕" panose="020D0604000000000000" pitchFamily="50" charset="-127"/>
              <a:ea typeface="나눔고딕" panose="020D0604000000000000" pitchFamily="50" charset="-127"/>
            </a:endParaRPr>
          </a:p>
        </p:txBody>
      </p:sp>
      <p:sp>
        <p:nvSpPr>
          <p:cNvPr id="35" name="아래쪽 화살표 34"/>
          <p:cNvSpPr/>
          <p:nvPr/>
        </p:nvSpPr>
        <p:spPr>
          <a:xfrm>
            <a:off x="3801532" y="4368812"/>
            <a:ext cx="1734998" cy="406400"/>
          </a:xfrm>
          <a:prstGeom prst="downArrow">
            <a:avLst/>
          </a:prstGeom>
          <a:solidFill>
            <a:srgbClr val="00B0F0"/>
          </a:solidFill>
          <a:ln w="12700">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6" name="직사각형 35"/>
          <p:cNvSpPr/>
          <p:nvPr/>
        </p:nvSpPr>
        <p:spPr>
          <a:xfrm>
            <a:off x="3548148" y="5643041"/>
            <a:ext cx="2327722" cy="42756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ko-KR" altLang="en-US" sz="1100" b="1" dirty="0" smtClean="0">
                <a:latin typeface="나눔고딕" panose="020D0604000000000000" pitchFamily="50" charset="-127"/>
                <a:ea typeface="나눔고딕" panose="020D0604000000000000" pitchFamily="50" charset="-127"/>
              </a:rPr>
              <a:t>웹 브라우저에서의 </a:t>
            </a:r>
            <a:r>
              <a:rPr lang="en-US" altLang="ko-KR" sz="1100" b="1" dirty="0" smtClean="0">
                <a:latin typeface="나눔고딕" panose="020D0604000000000000" pitchFamily="50" charset="-127"/>
                <a:ea typeface="나눔고딕" panose="020D0604000000000000" pitchFamily="50" charset="-127"/>
              </a:rPr>
              <a:t>IPv6</a:t>
            </a:r>
          </a:p>
          <a:p>
            <a:pPr algn="ctr"/>
            <a:r>
              <a:rPr lang="en-US" altLang="ko-KR" sz="1100" b="1" dirty="0" smtClean="0">
                <a:latin typeface="나눔고딕" panose="020D0604000000000000" pitchFamily="50" charset="-127"/>
                <a:ea typeface="나눔고딕" panose="020D0604000000000000" pitchFamily="50" charset="-127"/>
              </a:rPr>
              <a:t>http://[2001:1111:1111::81]</a:t>
            </a:r>
            <a:endParaRPr lang="ko-KR" altLang="en-US" sz="1100" b="1" dirty="0">
              <a:latin typeface="나눔고딕" panose="020D0604000000000000" pitchFamily="50" charset="-127"/>
              <a:ea typeface="나눔고딕" panose="020D0604000000000000" pitchFamily="50" charset="-127"/>
            </a:endParaRPr>
          </a:p>
        </p:txBody>
      </p:sp>
      <p:sp>
        <p:nvSpPr>
          <p:cNvPr id="37" name="아래쪽 화살표 36"/>
          <p:cNvSpPr/>
          <p:nvPr/>
        </p:nvSpPr>
        <p:spPr>
          <a:xfrm>
            <a:off x="3801532" y="5219708"/>
            <a:ext cx="1734998" cy="406400"/>
          </a:xfrm>
          <a:prstGeom prst="downArrow">
            <a:avLst/>
          </a:prstGeom>
          <a:solidFill>
            <a:srgbClr val="00B0F0"/>
          </a:solidFill>
          <a:ln w="12700">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8" name="직사각형 37"/>
          <p:cNvSpPr/>
          <p:nvPr/>
        </p:nvSpPr>
        <p:spPr>
          <a:xfrm>
            <a:off x="3548148" y="6108705"/>
            <a:ext cx="2327722" cy="42756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ko-KR" altLang="en-US" sz="1100" b="1" dirty="0" smtClean="0">
                <a:latin typeface="나눔고딕" panose="020D0604000000000000" pitchFamily="50" charset="-127"/>
                <a:ea typeface="나눔고딕" panose="020D0604000000000000" pitchFamily="50" charset="-127"/>
              </a:rPr>
              <a:t>웹 브라우저에서의 </a:t>
            </a:r>
            <a:r>
              <a:rPr lang="en-US" altLang="ko-KR" sz="1100" b="1" dirty="0" smtClean="0">
                <a:latin typeface="나눔고딕" panose="020D0604000000000000" pitchFamily="50" charset="-127"/>
                <a:ea typeface="나눔고딕" panose="020D0604000000000000" pitchFamily="50" charset="-127"/>
              </a:rPr>
              <a:t>IPv4</a:t>
            </a:r>
          </a:p>
          <a:p>
            <a:pPr algn="ctr"/>
            <a:r>
              <a:rPr lang="en-US" altLang="ko-KR" sz="1100" b="1" dirty="0" smtClean="0">
                <a:latin typeface="나눔고딕" panose="020D0604000000000000" pitchFamily="50" charset="-127"/>
                <a:ea typeface="나눔고딕" panose="020D0604000000000000" pitchFamily="50" charset="-127"/>
              </a:rPr>
              <a:t>http://192.168.0.22</a:t>
            </a:r>
            <a:endParaRPr lang="ko-KR" altLang="en-US" sz="1100" b="1" dirty="0">
              <a:latin typeface="나눔고딕" panose="020D0604000000000000" pitchFamily="50" charset="-127"/>
              <a:ea typeface="나눔고딕" panose="020D0604000000000000" pitchFamily="50" charset="-127"/>
            </a:endParaRPr>
          </a:p>
        </p:txBody>
      </p:sp>
      <p:sp>
        <p:nvSpPr>
          <p:cNvPr id="39" name="오른쪽 화살표 38"/>
          <p:cNvSpPr/>
          <p:nvPr/>
        </p:nvSpPr>
        <p:spPr>
          <a:xfrm>
            <a:off x="5969000" y="2243677"/>
            <a:ext cx="423334" cy="1862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p:cNvSpPr/>
          <p:nvPr/>
        </p:nvSpPr>
        <p:spPr>
          <a:xfrm>
            <a:off x="6442958" y="2387612"/>
            <a:ext cx="2327722" cy="46566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100" b="1" dirty="0" smtClean="0">
                <a:latin typeface="나눔고딕" panose="020D0604000000000000" pitchFamily="50" charset="-127"/>
                <a:ea typeface="나눔고딕" panose="020D0604000000000000" pitchFamily="50" charset="-127"/>
              </a:rPr>
              <a:t>OpenSSL </a:t>
            </a:r>
            <a:r>
              <a:rPr lang="ko-KR" altLang="en-US" sz="1100" b="1" dirty="0" smtClean="0">
                <a:latin typeface="나눔고딕" panose="020D0604000000000000" pitchFamily="50" charset="-127"/>
                <a:ea typeface="나눔고딕" panose="020D0604000000000000" pitchFamily="50" charset="-127"/>
              </a:rPr>
              <a:t>자가서명 인증서</a:t>
            </a:r>
            <a:endParaRPr lang="ko-KR" altLang="en-US" sz="1100" b="1" dirty="0">
              <a:latin typeface="나눔고딕" panose="020D0604000000000000" pitchFamily="50" charset="-127"/>
              <a:ea typeface="나눔고딕" panose="020D0604000000000000" pitchFamily="50" charset="-127"/>
            </a:endParaRPr>
          </a:p>
        </p:txBody>
      </p:sp>
      <p:sp>
        <p:nvSpPr>
          <p:cNvPr id="41" name="직사각형 40"/>
          <p:cNvSpPr/>
          <p:nvPr/>
        </p:nvSpPr>
        <p:spPr>
          <a:xfrm>
            <a:off x="6442958" y="3263911"/>
            <a:ext cx="2327722" cy="46566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ko-KR" altLang="en-US" sz="1100" b="1" dirty="0" smtClean="0">
                <a:latin typeface="나눔고딕" panose="020D0604000000000000" pitchFamily="50" charset="-127"/>
                <a:ea typeface="나눔고딕" panose="020D0604000000000000" pitchFamily="50" charset="-127"/>
              </a:rPr>
              <a:t>아파치 웹 서버</a:t>
            </a:r>
            <a:r>
              <a:rPr lang="en-US" altLang="ko-KR" sz="1100" b="1" dirty="0" smtClean="0">
                <a:latin typeface="나눔고딕" panose="020D0604000000000000" pitchFamily="50" charset="-127"/>
                <a:ea typeface="나눔고딕" panose="020D0604000000000000" pitchFamily="50" charset="-127"/>
              </a:rPr>
              <a:t>2.4</a:t>
            </a:r>
          </a:p>
          <a:p>
            <a:pPr algn="ctr"/>
            <a:r>
              <a:rPr lang="en-US" altLang="ko-KR" sz="1100" b="1" dirty="0" smtClean="0">
                <a:latin typeface="나눔고딕" panose="020D0604000000000000" pitchFamily="50" charset="-127"/>
                <a:ea typeface="나눔고딕" panose="020D0604000000000000" pitchFamily="50" charset="-127"/>
              </a:rPr>
              <a:t>[SSL </a:t>
            </a:r>
            <a:r>
              <a:rPr lang="ko-KR" altLang="en-US" sz="1100" b="1" dirty="0" smtClean="0">
                <a:latin typeface="나눔고딕" panose="020D0604000000000000" pitchFamily="50" charset="-127"/>
                <a:ea typeface="나눔고딕" panose="020D0604000000000000" pitchFamily="50" charset="-127"/>
              </a:rPr>
              <a:t>환경설정</a:t>
            </a:r>
            <a:r>
              <a:rPr lang="en-US" altLang="ko-KR" sz="1100" b="1" dirty="0" smtClean="0">
                <a:latin typeface="나눔고딕" panose="020D0604000000000000" pitchFamily="50" charset="-127"/>
                <a:ea typeface="나눔고딕" panose="020D0604000000000000" pitchFamily="50" charset="-127"/>
              </a:rPr>
              <a:t>]</a:t>
            </a:r>
            <a:endParaRPr lang="ko-KR" altLang="en-US" sz="1100" b="1" dirty="0">
              <a:latin typeface="나눔고딕" panose="020D0604000000000000" pitchFamily="50" charset="-127"/>
              <a:ea typeface="나눔고딕" panose="020D0604000000000000" pitchFamily="50" charset="-127"/>
            </a:endParaRPr>
          </a:p>
        </p:txBody>
      </p:sp>
      <p:sp>
        <p:nvSpPr>
          <p:cNvPr id="42" name="아래쪽 화살표 41"/>
          <p:cNvSpPr/>
          <p:nvPr/>
        </p:nvSpPr>
        <p:spPr>
          <a:xfrm>
            <a:off x="6739320" y="2840579"/>
            <a:ext cx="1734998" cy="40640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dirty="0"/>
          </a:p>
        </p:txBody>
      </p:sp>
      <p:sp>
        <p:nvSpPr>
          <p:cNvPr id="43" name="직사각형 42"/>
          <p:cNvSpPr/>
          <p:nvPr/>
        </p:nvSpPr>
        <p:spPr>
          <a:xfrm>
            <a:off x="6442958" y="3892560"/>
            <a:ext cx="2327722" cy="42756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ko-KR" altLang="en-US" sz="1100" b="1" dirty="0" smtClean="0">
                <a:latin typeface="나눔고딕" panose="020D0604000000000000" pitchFamily="50" charset="-127"/>
                <a:ea typeface="나눔고딕" panose="020D0604000000000000" pitchFamily="50" charset="-127"/>
              </a:rPr>
              <a:t>웹 브라우저에서의 </a:t>
            </a:r>
            <a:r>
              <a:rPr lang="en-US" altLang="ko-KR" sz="1100" b="1" dirty="0" smtClean="0">
                <a:latin typeface="나눔고딕" panose="020D0604000000000000" pitchFamily="50" charset="-127"/>
                <a:ea typeface="나눔고딕" panose="020D0604000000000000" pitchFamily="50" charset="-127"/>
              </a:rPr>
              <a:t>IPv6</a:t>
            </a:r>
          </a:p>
          <a:p>
            <a:pPr algn="ctr"/>
            <a:r>
              <a:rPr lang="en-US" altLang="ko-KR" sz="1100" b="1" dirty="0" smtClean="0">
                <a:latin typeface="나눔고딕" panose="020D0604000000000000" pitchFamily="50" charset="-127"/>
                <a:ea typeface="나눔고딕" panose="020D0604000000000000" pitchFamily="50" charset="-127"/>
              </a:rPr>
              <a:t>https://[2001:1111:1111::81]</a:t>
            </a:r>
            <a:endParaRPr lang="ko-KR" altLang="en-US" sz="1100" b="1" dirty="0">
              <a:latin typeface="나눔고딕" panose="020D0604000000000000" pitchFamily="50" charset="-127"/>
              <a:ea typeface="나눔고딕" panose="020D0604000000000000" pitchFamily="50" charset="-127"/>
            </a:endParaRPr>
          </a:p>
        </p:txBody>
      </p:sp>
      <p:sp>
        <p:nvSpPr>
          <p:cNvPr id="44" name="직사각형 43"/>
          <p:cNvSpPr/>
          <p:nvPr/>
        </p:nvSpPr>
        <p:spPr>
          <a:xfrm>
            <a:off x="6442958" y="4358230"/>
            <a:ext cx="2327722" cy="42756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ko-KR" altLang="en-US" sz="1100" b="1" dirty="0" smtClean="0">
                <a:latin typeface="나눔고딕" panose="020D0604000000000000" pitchFamily="50" charset="-127"/>
                <a:ea typeface="나눔고딕" panose="020D0604000000000000" pitchFamily="50" charset="-127"/>
              </a:rPr>
              <a:t>웹 브라우저에서의 </a:t>
            </a:r>
            <a:r>
              <a:rPr lang="en-US" altLang="ko-KR" sz="1100" b="1" dirty="0" smtClean="0">
                <a:latin typeface="나눔고딕" panose="020D0604000000000000" pitchFamily="50" charset="-127"/>
                <a:ea typeface="나눔고딕" panose="020D0604000000000000" pitchFamily="50" charset="-127"/>
              </a:rPr>
              <a:t>IPv4</a:t>
            </a:r>
          </a:p>
          <a:p>
            <a:pPr algn="ctr"/>
            <a:r>
              <a:rPr lang="en-US" altLang="ko-KR" sz="1100" b="1" dirty="0" smtClean="0">
                <a:latin typeface="나눔고딕" panose="020D0604000000000000" pitchFamily="50" charset="-127"/>
                <a:ea typeface="나눔고딕" panose="020D0604000000000000" pitchFamily="50" charset="-127"/>
              </a:rPr>
              <a:t>https://192.168.0.22</a:t>
            </a:r>
            <a:endParaRPr lang="ko-KR" altLang="en-US" sz="1100" b="1" dirty="0">
              <a:latin typeface="나눔고딕" panose="020D0604000000000000" pitchFamily="50" charset="-127"/>
              <a:ea typeface="나눔고딕" panose="020D0604000000000000" pitchFamily="50" charset="-127"/>
            </a:endParaRPr>
          </a:p>
        </p:txBody>
      </p:sp>
      <p:sp>
        <p:nvSpPr>
          <p:cNvPr id="45" name="직사각형 44"/>
          <p:cNvSpPr/>
          <p:nvPr/>
        </p:nvSpPr>
        <p:spPr>
          <a:xfrm>
            <a:off x="6442958" y="5219708"/>
            <a:ext cx="2327722" cy="30902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100" b="1" dirty="0" smtClean="0">
                <a:latin typeface="나눔고딕" panose="020D0604000000000000" pitchFamily="50" charset="-127"/>
                <a:ea typeface="나눔고딕" panose="020D0604000000000000" pitchFamily="50" charset="-127"/>
              </a:rPr>
              <a:t>Php.ini </a:t>
            </a:r>
            <a:r>
              <a:rPr lang="ko-KR" altLang="en-US" sz="1100" b="1" dirty="0" smtClean="0">
                <a:latin typeface="나눔고딕" panose="020D0604000000000000" pitchFamily="50" charset="-127"/>
                <a:ea typeface="나눔고딕" panose="020D0604000000000000" pitchFamily="50" charset="-127"/>
              </a:rPr>
              <a:t>환경설정</a:t>
            </a:r>
            <a:endParaRPr lang="ko-KR" altLang="en-US" sz="1100" b="1" dirty="0">
              <a:latin typeface="나눔고딕" panose="020D0604000000000000" pitchFamily="50" charset="-127"/>
              <a:ea typeface="나눔고딕" panose="020D0604000000000000" pitchFamily="50" charset="-127"/>
            </a:endParaRPr>
          </a:p>
        </p:txBody>
      </p:sp>
      <p:sp>
        <p:nvSpPr>
          <p:cNvPr id="46" name="아래쪽 화살표 45"/>
          <p:cNvSpPr/>
          <p:nvPr/>
        </p:nvSpPr>
        <p:spPr>
          <a:xfrm>
            <a:off x="6739320" y="4796376"/>
            <a:ext cx="1734998" cy="40640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dirty="0"/>
          </a:p>
        </p:txBody>
      </p:sp>
      <p:sp>
        <p:nvSpPr>
          <p:cNvPr id="47" name="직사각형 46"/>
          <p:cNvSpPr/>
          <p:nvPr/>
        </p:nvSpPr>
        <p:spPr>
          <a:xfrm>
            <a:off x="6442958" y="5734059"/>
            <a:ext cx="2327722" cy="30902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100" b="1" dirty="0" smtClean="0">
                <a:latin typeface="나눔고딕" panose="020D0604000000000000" pitchFamily="50" charset="-127"/>
                <a:ea typeface="나눔고딕" panose="020D0604000000000000" pitchFamily="50" charset="-127"/>
              </a:rPr>
              <a:t>Apache 2.4 </a:t>
            </a:r>
            <a:r>
              <a:rPr lang="ko-KR" altLang="en-US" sz="1100" b="1" dirty="0" smtClean="0">
                <a:latin typeface="나눔고딕" panose="020D0604000000000000" pitchFamily="50" charset="-127"/>
                <a:ea typeface="나눔고딕" panose="020D0604000000000000" pitchFamily="50" charset="-127"/>
              </a:rPr>
              <a:t>환경설정</a:t>
            </a:r>
            <a:endParaRPr lang="ko-KR" altLang="en-US" sz="1100" b="1" dirty="0">
              <a:latin typeface="나눔고딕" panose="020D0604000000000000" pitchFamily="50" charset="-127"/>
              <a:ea typeface="나눔고딕" panose="020D0604000000000000" pitchFamily="50" charset="-127"/>
            </a:endParaRPr>
          </a:p>
        </p:txBody>
      </p:sp>
      <p:sp>
        <p:nvSpPr>
          <p:cNvPr id="48" name="아래쪽 화살표 47"/>
          <p:cNvSpPr/>
          <p:nvPr/>
        </p:nvSpPr>
        <p:spPr>
          <a:xfrm>
            <a:off x="6739320" y="5530859"/>
            <a:ext cx="1734998" cy="20320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dirty="0"/>
          </a:p>
        </p:txBody>
      </p:sp>
      <p:sp>
        <p:nvSpPr>
          <p:cNvPr id="49" name="직사각형 48"/>
          <p:cNvSpPr/>
          <p:nvPr/>
        </p:nvSpPr>
        <p:spPr>
          <a:xfrm>
            <a:off x="6442958" y="6381755"/>
            <a:ext cx="2327722" cy="30902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100" b="1" dirty="0" smtClean="0">
                <a:latin typeface="나눔고딕" panose="020D0604000000000000" pitchFamily="50" charset="-127"/>
                <a:ea typeface="나눔고딕" panose="020D0604000000000000" pitchFamily="50" charset="-127"/>
              </a:rPr>
              <a:t>1</a:t>
            </a:r>
            <a:r>
              <a:rPr lang="ko-KR" altLang="en-US" sz="1100" b="1" dirty="0" smtClean="0">
                <a:latin typeface="나눔고딕" panose="020D0604000000000000" pitchFamily="50" charset="-127"/>
                <a:ea typeface="나눔고딕" panose="020D0604000000000000" pitchFamily="50" charset="-127"/>
              </a:rPr>
              <a:t>차 구축 완성</a:t>
            </a:r>
            <a:endParaRPr lang="ko-KR" altLang="en-US" sz="1100" b="1" dirty="0">
              <a:latin typeface="나눔고딕" panose="020D0604000000000000" pitchFamily="50" charset="-127"/>
              <a:ea typeface="나눔고딕" panose="020D0604000000000000" pitchFamily="50" charset="-127"/>
            </a:endParaRPr>
          </a:p>
        </p:txBody>
      </p:sp>
      <p:sp>
        <p:nvSpPr>
          <p:cNvPr id="50" name="아래쪽 화살표 49"/>
          <p:cNvSpPr/>
          <p:nvPr/>
        </p:nvSpPr>
        <p:spPr>
          <a:xfrm>
            <a:off x="6739320" y="6043083"/>
            <a:ext cx="1734998" cy="338671"/>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dirty="0"/>
          </a:p>
        </p:txBody>
      </p:sp>
      <p:sp>
        <p:nvSpPr>
          <p:cNvPr id="53" name="직사각형 52"/>
          <p:cNvSpPr/>
          <p:nvPr/>
        </p:nvSpPr>
        <p:spPr>
          <a:xfrm>
            <a:off x="364680" y="1591734"/>
            <a:ext cx="2344656" cy="262467"/>
          </a:xfrm>
          <a:prstGeom prst="rect">
            <a:avLst/>
          </a:prstGeom>
          <a:solidFill>
            <a:schemeClr val="accent1">
              <a:lumMod val="40000"/>
              <a:lumOff val="60000"/>
            </a:schemeClr>
          </a:solidFill>
        </p:spPr>
        <p:style>
          <a:lnRef idx="2">
            <a:schemeClr val="accent4"/>
          </a:lnRef>
          <a:fillRef idx="1">
            <a:schemeClr val="lt1"/>
          </a:fillRef>
          <a:effectRef idx="0">
            <a:schemeClr val="accent4"/>
          </a:effectRef>
          <a:fontRef idx="minor">
            <a:schemeClr val="dk1"/>
          </a:fontRef>
        </p:style>
        <p:txBody>
          <a:bodyPr rtlCol="0" anchor="ctr"/>
          <a:lstStyle/>
          <a:p>
            <a:r>
              <a:rPr lang="en-US" altLang="ko-KR" sz="1050" b="1" dirty="0" smtClean="0">
                <a:latin typeface="나눔고딕" panose="020D0604000000000000" pitchFamily="50" charset="-127"/>
                <a:ea typeface="나눔고딕" panose="020D0604000000000000" pitchFamily="50" charset="-127"/>
              </a:rPr>
              <a:t>1</a:t>
            </a:r>
            <a:r>
              <a:rPr lang="ko-KR" altLang="en-US" sz="1050" b="1" dirty="0" smtClean="0">
                <a:latin typeface="나눔고딕" panose="020D0604000000000000" pitchFamily="50" charset="-127"/>
                <a:ea typeface="나눔고딕" panose="020D0604000000000000" pitchFamily="50" charset="-127"/>
              </a:rPr>
              <a:t>단계</a:t>
            </a:r>
            <a:r>
              <a:rPr lang="en-US" altLang="ko-KR" sz="1050" b="1" dirty="0" smtClean="0">
                <a:latin typeface="나눔고딕" panose="020D0604000000000000" pitchFamily="50" charset="-127"/>
                <a:ea typeface="나눔고딕" panose="020D0604000000000000" pitchFamily="50" charset="-127"/>
              </a:rPr>
              <a:t>) </a:t>
            </a:r>
            <a:r>
              <a:rPr lang="ko-KR" altLang="en-US" sz="1050" b="1" dirty="0" smtClean="0">
                <a:latin typeface="나눔고딕" panose="020D0604000000000000" pitchFamily="50" charset="-127"/>
                <a:ea typeface="나눔고딕" panose="020D0604000000000000" pitchFamily="50" charset="-127"/>
              </a:rPr>
              <a:t>설치</a:t>
            </a:r>
            <a:endParaRPr lang="ko-KR" altLang="en-US" sz="1050" b="1" dirty="0">
              <a:latin typeface="나눔고딕" panose="020D0604000000000000" pitchFamily="50" charset="-127"/>
              <a:ea typeface="나눔고딕" panose="020D0604000000000000" pitchFamily="50" charset="-127"/>
            </a:endParaRPr>
          </a:p>
        </p:txBody>
      </p:sp>
      <p:sp>
        <p:nvSpPr>
          <p:cNvPr id="54" name="직사각형 53"/>
          <p:cNvSpPr/>
          <p:nvPr/>
        </p:nvSpPr>
        <p:spPr>
          <a:xfrm>
            <a:off x="3539681" y="1591734"/>
            <a:ext cx="2344656" cy="262467"/>
          </a:xfrm>
          <a:prstGeom prst="rect">
            <a:avLst/>
          </a:prstGeom>
          <a:solidFill>
            <a:schemeClr val="accent1">
              <a:lumMod val="40000"/>
              <a:lumOff val="60000"/>
            </a:schemeClr>
          </a:solidFill>
        </p:spPr>
        <p:style>
          <a:lnRef idx="2">
            <a:schemeClr val="accent4"/>
          </a:lnRef>
          <a:fillRef idx="1">
            <a:schemeClr val="lt1"/>
          </a:fillRef>
          <a:effectRef idx="0">
            <a:schemeClr val="accent4"/>
          </a:effectRef>
          <a:fontRef idx="minor">
            <a:schemeClr val="dk1"/>
          </a:fontRef>
        </p:style>
        <p:txBody>
          <a:bodyPr rtlCol="0" anchor="ctr"/>
          <a:lstStyle/>
          <a:p>
            <a:r>
              <a:rPr lang="en-US" altLang="ko-KR" sz="1050" b="1" dirty="0" smtClean="0">
                <a:latin typeface="나눔고딕" panose="020D0604000000000000" pitchFamily="50" charset="-127"/>
                <a:ea typeface="나눔고딕" panose="020D0604000000000000" pitchFamily="50" charset="-127"/>
              </a:rPr>
              <a:t>2</a:t>
            </a:r>
            <a:r>
              <a:rPr lang="ko-KR" altLang="en-US" sz="1050" b="1" dirty="0" smtClean="0">
                <a:latin typeface="나눔고딕" panose="020D0604000000000000" pitchFamily="50" charset="-127"/>
                <a:ea typeface="나눔고딕" panose="020D0604000000000000" pitchFamily="50" charset="-127"/>
              </a:rPr>
              <a:t>단계</a:t>
            </a:r>
            <a:r>
              <a:rPr lang="en-US" altLang="ko-KR" sz="1050" b="1" dirty="0" smtClean="0">
                <a:latin typeface="나눔고딕" panose="020D0604000000000000" pitchFamily="50" charset="-127"/>
                <a:ea typeface="나눔고딕" panose="020D0604000000000000" pitchFamily="50" charset="-127"/>
              </a:rPr>
              <a:t>) IPv4, IPv6 -</a:t>
            </a:r>
            <a:r>
              <a:rPr lang="ko-KR" altLang="en-US" sz="1050" b="1" dirty="0" smtClean="0">
                <a:latin typeface="나눔고딕" panose="020D0604000000000000" pitchFamily="50" charset="-127"/>
                <a:ea typeface="나눔고딕" panose="020D0604000000000000" pitchFamily="50" charset="-127"/>
              </a:rPr>
              <a:t> 아파치 환경설정</a:t>
            </a:r>
            <a:endParaRPr lang="ko-KR" altLang="en-US" sz="1050" b="1" dirty="0">
              <a:latin typeface="나눔고딕" panose="020D0604000000000000" pitchFamily="50" charset="-127"/>
              <a:ea typeface="나눔고딕" panose="020D0604000000000000" pitchFamily="50" charset="-127"/>
            </a:endParaRPr>
          </a:p>
        </p:txBody>
      </p:sp>
      <p:sp>
        <p:nvSpPr>
          <p:cNvPr id="55" name="직사각형 54"/>
          <p:cNvSpPr/>
          <p:nvPr/>
        </p:nvSpPr>
        <p:spPr>
          <a:xfrm>
            <a:off x="6442958" y="1591734"/>
            <a:ext cx="2344656" cy="262467"/>
          </a:xfrm>
          <a:prstGeom prst="rect">
            <a:avLst/>
          </a:prstGeom>
          <a:solidFill>
            <a:schemeClr val="accent1">
              <a:lumMod val="40000"/>
              <a:lumOff val="60000"/>
            </a:schemeClr>
          </a:solidFill>
        </p:spPr>
        <p:style>
          <a:lnRef idx="2">
            <a:schemeClr val="accent4"/>
          </a:lnRef>
          <a:fillRef idx="1">
            <a:schemeClr val="lt1"/>
          </a:fillRef>
          <a:effectRef idx="0">
            <a:schemeClr val="accent4"/>
          </a:effectRef>
          <a:fontRef idx="minor">
            <a:schemeClr val="dk1"/>
          </a:fontRef>
        </p:style>
        <p:txBody>
          <a:bodyPr rtlCol="0" anchor="ctr"/>
          <a:lstStyle/>
          <a:p>
            <a:r>
              <a:rPr lang="en-US" altLang="ko-KR" sz="1050" b="1" dirty="0" smtClean="0">
                <a:latin typeface="나눔고딕" panose="020D0604000000000000" pitchFamily="50" charset="-127"/>
                <a:ea typeface="나눔고딕" panose="020D0604000000000000" pitchFamily="50" charset="-127"/>
              </a:rPr>
              <a:t>3</a:t>
            </a:r>
            <a:r>
              <a:rPr lang="ko-KR" altLang="en-US" sz="1050" b="1" dirty="0" smtClean="0">
                <a:latin typeface="나눔고딕" panose="020D0604000000000000" pitchFamily="50" charset="-127"/>
                <a:ea typeface="나눔고딕" panose="020D0604000000000000" pitchFamily="50" charset="-127"/>
              </a:rPr>
              <a:t>단계</a:t>
            </a:r>
            <a:r>
              <a:rPr lang="en-US" altLang="ko-KR" sz="1050" b="1" dirty="0" smtClean="0">
                <a:latin typeface="나눔고딕" panose="020D0604000000000000" pitchFamily="50" charset="-127"/>
                <a:ea typeface="나눔고딕" panose="020D0604000000000000" pitchFamily="50" charset="-127"/>
              </a:rPr>
              <a:t>) </a:t>
            </a:r>
            <a:r>
              <a:rPr lang="ko-KR" altLang="en-US" sz="1050" b="1" dirty="0" smtClean="0">
                <a:latin typeface="나눔고딕" panose="020D0604000000000000" pitchFamily="50" charset="-127"/>
                <a:ea typeface="나눔고딕" panose="020D0604000000000000" pitchFamily="50" charset="-127"/>
              </a:rPr>
              <a:t>인증서 자가서명</a:t>
            </a:r>
            <a:endParaRPr lang="ko-KR" altLang="en-US" sz="1050" b="1" dirty="0">
              <a:latin typeface="나눔고딕" panose="020D0604000000000000" pitchFamily="50" charset="-127"/>
              <a:ea typeface="나눔고딕" panose="020D0604000000000000" pitchFamily="50" charset="-127"/>
            </a:endParaRPr>
          </a:p>
        </p:txBody>
      </p:sp>
      <p:sp>
        <p:nvSpPr>
          <p:cNvPr id="56" name="직사각형 55"/>
          <p:cNvSpPr/>
          <p:nvPr/>
        </p:nvSpPr>
        <p:spPr>
          <a:xfrm>
            <a:off x="6442958" y="1938879"/>
            <a:ext cx="2344656" cy="355597"/>
          </a:xfrm>
          <a:prstGeom prst="rect">
            <a:avLst/>
          </a:prstGeom>
          <a:solidFill>
            <a:schemeClr val="accent1">
              <a:lumMod val="40000"/>
              <a:lumOff val="60000"/>
            </a:schemeClr>
          </a:solidFill>
        </p:spPr>
        <p:style>
          <a:lnRef idx="2">
            <a:schemeClr val="accent4"/>
          </a:lnRef>
          <a:fillRef idx="1">
            <a:schemeClr val="lt1"/>
          </a:fillRef>
          <a:effectRef idx="0">
            <a:schemeClr val="accent4"/>
          </a:effectRef>
          <a:fontRef idx="minor">
            <a:schemeClr val="dk1"/>
          </a:fontRef>
        </p:style>
        <p:txBody>
          <a:bodyPr rtlCol="0" anchor="ctr"/>
          <a:lstStyle/>
          <a:p>
            <a:r>
              <a:rPr lang="en-US" altLang="ko-KR" sz="1050" b="1" dirty="0" smtClean="0">
                <a:latin typeface="나눔고딕" panose="020D0604000000000000" pitchFamily="50" charset="-127"/>
                <a:ea typeface="나눔고딕" panose="020D0604000000000000" pitchFamily="50" charset="-127"/>
              </a:rPr>
              <a:t>4</a:t>
            </a:r>
            <a:r>
              <a:rPr lang="ko-KR" altLang="en-US" sz="1050" b="1" dirty="0" smtClean="0">
                <a:latin typeface="나눔고딕" panose="020D0604000000000000" pitchFamily="50" charset="-127"/>
                <a:ea typeface="나눔고딕" panose="020D0604000000000000" pitchFamily="50" charset="-127"/>
              </a:rPr>
              <a:t>단계</a:t>
            </a:r>
            <a:r>
              <a:rPr lang="en-US" altLang="ko-KR" sz="1050" b="1" dirty="0" smtClean="0">
                <a:latin typeface="나눔고딕" panose="020D0604000000000000" pitchFamily="50" charset="-127"/>
                <a:ea typeface="나눔고딕" panose="020D0604000000000000" pitchFamily="50" charset="-127"/>
              </a:rPr>
              <a:t>) PHP.ini, Apache 2.4 </a:t>
            </a:r>
            <a:r>
              <a:rPr lang="ko-KR" altLang="en-US" sz="1050" b="1" dirty="0" smtClean="0">
                <a:latin typeface="나눔고딕" panose="020D0604000000000000" pitchFamily="50" charset="-127"/>
                <a:ea typeface="나눔고딕" panose="020D0604000000000000" pitchFamily="50" charset="-127"/>
              </a:rPr>
              <a:t>튜닝</a:t>
            </a:r>
            <a:r>
              <a:rPr lang="en-US" altLang="ko-KR" sz="1050" b="1" dirty="0" smtClean="0">
                <a:latin typeface="나눔고딕" panose="020D0604000000000000" pitchFamily="50" charset="-127"/>
                <a:ea typeface="나눔고딕" panose="020D0604000000000000" pitchFamily="50" charset="-127"/>
              </a:rPr>
              <a:t/>
            </a:r>
            <a:br>
              <a:rPr lang="en-US" altLang="ko-KR" sz="1050" b="1" dirty="0" smtClean="0">
                <a:latin typeface="나눔고딕" panose="020D0604000000000000" pitchFamily="50" charset="-127"/>
                <a:ea typeface="나눔고딕" panose="020D0604000000000000" pitchFamily="50" charset="-127"/>
              </a:rPr>
            </a:br>
            <a:r>
              <a:rPr lang="en-US" altLang="ko-KR" sz="1050" b="1" dirty="0" smtClean="0">
                <a:latin typeface="나눔고딕" panose="020D0604000000000000" pitchFamily="50" charset="-127"/>
                <a:ea typeface="나눔고딕" panose="020D0604000000000000" pitchFamily="50" charset="-127"/>
              </a:rPr>
              <a:t>           (</a:t>
            </a:r>
            <a:r>
              <a:rPr lang="ko-KR" altLang="en-US" sz="1050" b="1" dirty="0" smtClean="0">
                <a:latin typeface="나눔고딕" panose="020D0604000000000000" pitchFamily="50" charset="-127"/>
                <a:ea typeface="나눔고딕" panose="020D0604000000000000" pitchFamily="50" charset="-127"/>
              </a:rPr>
              <a:t>환경설정</a:t>
            </a:r>
            <a:r>
              <a:rPr lang="en-US" altLang="ko-KR" sz="1050" b="1" dirty="0" smtClean="0">
                <a:latin typeface="나눔고딕" panose="020D0604000000000000" pitchFamily="50" charset="-127"/>
                <a:ea typeface="나눔고딕" panose="020D0604000000000000" pitchFamily="50" charset="-127"/>
              </a:rPr>
              <a:t>)</a:t>
            </a:r>
            <a:endParaRPr lang="ko-KR" altLang="en-US" sz="105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833176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1_210406_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64680" y="1693333"/>
            <a:ext cx="7549227" cy="4850872"/>
          </a:xfrm>
          <a:prstGeom prst="rect">
            <a:avLst/>
          </a:prstGeom>
          <a:ln>
            <a:noFill/>
          </a:ln>
          <a:effectLst>
            <a:outerShdw blurRad="190500" algn="tl" rotWithShape="0">
              <a:srgbClr val="000000">
                <a:alpha val="70000"/>
              </a:srgbClr>
            </a:outerShdw>
          </a:effectLst>
        </p:spPr>
      </p:pic>
      <p:sp>
        <p:nvSpPr>
          <p:cNvPr id="4"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5"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6"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7.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a:t>
            </a:r>
            <a:r>
              <a:rPr lang="ko-KR" altLang="en-US" b="1" spc="-151" dirty="0" smtClean="0">
                <a:solidFill>
                  <a:srgbClr val="1C314E"/>
                </a:solidFill>
                <a:latin typeface="나눔고딕"/>
                <a:ea typeface="나눔고딕"/>
              </a:rPr>
              <a:t>설치 작업 </a:t>
            </a:r>
            <a:r>
              <a:rPr lang="en-US" altLang="ko-KR" b="1" spc="-151" dirty="0" smtClean="0">
                <a:solidFill>
                  <a:srgbClr val="1C314E"/>
                </a:solidFill>
                <a:latin typeface="나눔고딕"/>
                <a:ea typeface="나눔고딕"/>
              </a:rPr>
              <a:t>(2021-04-06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7"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12</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8"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아래의 명령어로 작업을 진행할 수 있다</a:t>
            </a:r>
            <a:r>
              <a:rPr lang="en-US" altLang="ko-KR" sz="1100" dirty="0" smtClean="0">
                <a:latin typeface="나눔고딕" panose="020D0604000000000000" pitchFamily="50" charset="-127"/>
                <a:ea typeface="나눔고딕" panose="020D0604000000000000" pitchFamily="50" charset="-127"/>
              </a:rPr>
              <a:t>.</a:t>
            </a:r>
          </a:p>
        </p:txBody>
      </p:sp>
      <p:sp>
        <p:nvSpPr>
          <p:cNvPr id="9" name="직사각형 8"/>
          <p:cNvSpPr/>
          <p:nvPr/>
        </p:nvSpPr>
        <p:spPr>
          <a:xfrm>
            <a:off x="5113692" y="1228939"/>
            <a:ext cx="3656987"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a:latin typeface="나눔고딕" panose="020D0604000000000000" pitchFamily="50" charset="-127"/>
                <a:ea typeface="나눔고딕" panose="020D0604000000000000" pitchFamily="50" charset="-127"/>
              </a:rPr>
              <a:t>(</a:t>
            </a:r>
            <a:r>
              <a:rPr lang="ko-KR" altLang="en-US" sz="1200" b="1" dirty="0">
                <a:latin typeface="나눔고딕" panose="020D0604000000000000" pitchFamily="50" charset="-127"/>
                <a:ea typeface="나눔고딕" panose="020D0604000000000000" pitchFamily="50" charset="-127"/>
              </a:rPr>
              <a:t>참고사항</a:t>
            </a:r>
            <a:r>
              <a:rPr lang="en-US" altLang="ko-KR" sz="1200" b="1" dirty="0">
                <a:latin typeface="나눔고딕" panose="020D0604000000000000" pitchFamily="50" charset="-127"/>
                <a:ea typeface="나눔고딕" panose="020D0604000000000000" pitchFamily="50" charset="-127"/>
              </a:rPr>
              <a:t>: </a:t>
            </a:r>
            <a:r>
              <a:rPr lang="ko-KR" altLang="en-US" sz="1200" b="1" dirty="0">
                <a:latin typeface="나눔고딕" panose="020D0604000000000000" pitchFamily="50" charset="-127"/>
                <a:ea typeface="나눔고딕" panose="020D0604000000000000" pitchFamily="50" charset="-127"/>
              </a:rPr>
              <a:t>컴파일 방식의 설치 방법도 </a:t>
            </a:r>
            <a:r>
              <a:rPr lang="ko-KR" altLang="en-US" sz="1200" b="1" dirty="0" smtClean="0">
                <a:latin typeface="나눔고딕" panose="020D0604000000000000" pitchFamily="50" charset="-127"/>
                <a:ea typeface="나눔고딕" panose="020D0604000000000000" pitchFamily="50" charset="-127"/>
              </a:rPr>
              <a:t>존재함</a:t>
            </a:r>
            <a:r>
              <a:rPr lang="en-US" altLang="ko-KR" sz="1200" b="1" dirty="0" smtClean="0">
                <a:latin typeface="나눔고딕" panose="020D0604000000000000" pitchFamily="50" charset="-127"/>
                <a:ea typeface="나눔고딕" panose="020D0604000000000000" pitchFamily="50" charset="-127"/>
              </a:rPr>
              <a:t>)</a:t>
            </a:r>
            <a:endParaRPr lang="ko-KR" altLang="en-US" sz="1200" dirty="0"/>
          </a:p>
        </p:txBody>
      </p:sp>
      <p:sp>
        <p:nvSpPr>
          <p:cNvPr id="10" name="직사각형 9"/>
          <p:cNvSpPr/>
          <p:nvPr/>
        </p:nvSpPr>
        <p:spPr>
          <a:xfrm>
            <a:off x="1532905" y="2168739"/>
            <a:ext cx="3656987"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apt update</a:t>
            </a:r>
            <a:endParaRPr lang="ko-KR" altLang="en-US" sz="1200" dirty="0"/>
          </a:p>
        </p:txBody>
      </p:sp>
    </p:spTree>
    <p:extLst>
      <p:ext uri="{BB962C8B-B14F-4D97-AF65-F5344CB8AC3E}">
        <p14:creationId xmlns:p14="http://schemas.microsoft.com/office/powerpoint/2010/main" val="2750741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1684338"/>
            <a:ext cx="7772400" cy="5011737"/>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7.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a:t>
            </a:r>
            <a:r>
              <a:rPr lang="ko-KR" altLang="en-US" b="1" spc="-151" dirty="0" smtClean="0">
                <a:solidFill>
                  <a:srgbClr val="1C314E"/>
                </a:solidFill>
                <a:latin typeface="나눔고딕"/>
                <a:ea typeface="나눔고딕"/>
              </a:rPr>
              <a:t>설치 작업 </a:t>
            </a:r>
            <a:r>
              <a:rPr lang="en-US" altLang="ko-KR" b="1" spc="-151" dirty="0" smtClean="0">
                <a:solidFill>
                  <a:srgbClr val="1C314E"/>
                </a:solidFill>
                <a:latin typeface="나눔고딕"/>
                <a:ea typeface="나눔고딕"/>
              </a:rPr>
              <a:t>(2021-04-06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13</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아래의 명령어로 작업을 진행할 수 있다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1930838" y="2744472"/>
            <a:ext cx="3656987"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apt upgrade</a:t>
            </a:r>
            <a:endParaRPr lang="ko-KR" altLang="en-US" sz="1200" dirty="0"/>
          </a:p>
        </p:txBody>
      </p:sp>
    </p:spTree>
    <p:extLst>
      <p:ext uri="{BB962C8B-B14F-4D97-AF65-F5344CB8AC3E}">
        <p14:creationId xmlns:p14="http://schemas.microsoft.com/office/powerpoint/2010/main" val="1929000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1634596"/>
            <a:ext cx="7772400" cy="4992687"/>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7.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a:t>
            </a:r>
            <a:r>
              <a:rPr lang="ko-KR" altLang="en-US" b="1" spc="-151" dirty="0" smtClean="0">
                <a:solidFill>
                  <a:srgbClr val="1C314E"/>
                </a:solidFill>
                <a:latin typeface="나눔고딕"/>
                <a:ea typeface="나눔고딕"/>
              </a:rPr>
              <a:t>설치 작업 </a:t>
            </a:r>
            <a:r>
              <a:rPr lang="en-US" altLang="ko-KR" b="1" spc="-151" dirty="0" smtClean="0">
                <a:solidFill>
                  <a:srgbClr val="1C314E"/>
                </a:solidFill>
                <a:latin typeface="나눔고딕"/>
                <a:ea typeface="나눔고딕"/>
              </a:rPr>
              <a:t>(2021-04-06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14</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아래의 명령어로 작업을 진행할 수 있다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1930838" y="2075605"/>
            <a:ext cx="5562162"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a:t>
            </a:r>
            <a:r>
              <a:rPr lang="en-US" altLang="ko-KR" sz="1200" b="1" dirty="0" err="1" smtClean="0">
                <a:latin typeface="나눔고딕" panose="020D0604000000000000" pitchFamily="50" charset="-127"/>
                <a:ea typeface="나눔고딕" panose="020D0604000000000000" pitchFamily="50" charset="-127"/>
              </a:rPr>
              <a:t>sudo</a:t>
            </a:r>
            <a:r>
              <a:rPr lang="en-US" altLang="ko-KR" sz="1200" b="1" dirty="0" smtClean="0">
                <a:latin typeface="나눔고딕" panose="020D0604000000000000" pitchFamily="50" charset="-127"/>
                <a:ea typeface="나눔고딕" panose="020D0604000000000000" pitchFamily="50" charset="-127"/>
              </a:rPr>
              <a:t> apt install software-properties-common</a:t>
            </a:r>
            <a:endParaRPr lang="ko-KR" altLang="en-US" sz="1200" dirty="0"/>
          </a:p>
        </p:txBody>
      </p:sp>
    </p:spTree>
    <p:extLst>
      <p:ext uri="{BB962C8B-B14F-4D97-AF65-F5344CB8AC3E}">
        <p14:creationId xmlns:p14="http://schemas.microsoft.com/office/powerpoint/2010/main" val="3155720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1557338"/>
            <a:ext cx="7772400" cy="5011737"/>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7.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a:t>
            </a:r>
            <a:r>
              <a:rPr lang="ko-KR" altLang="en-US" b="1" spc="-151" dirty="0" smtClean="0">
                <a:solidFill>
                  <a:srgbClr val="1C314E"/>
                </a:solidFill>
                <a:latin typeface="나눔고딕"/>
                <a:ea typeface="나눔고딕"/>
              </a:rPr>
              <a:t>설치 작업 </a:t>
            </a:r>
            <a:r>
              <a:rPr lang="en-US" altLang="ko-KR" b="1" spc="-151" dirty="0" smtClean="0">
                <a:solidFill>
                  <a:srgbClr val="1C314E"/>
                </a:solidFill>
                <a:latin typeface="나눔고딕"/>
                <a:ea typeface="나눔고딕"/>
              </a:rPr>
              <a:t>(2021-04-06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15</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아래의 명령어로 작업을 진행할 수 있다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202836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1604963"/>
            <a:ext cx="7772400" cy="496887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7.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a:t>
            </a:r>
            <a:r>
              <a:rPr lang="ko-KR" altLang="en-US" b="1" spc="-151" dirty="0" smtClean="0">
                <a:solidFill>
                  <a:srgbClr val="1C314E"/>
                </a:solidFill>
                <a:latin typeface="나눔고딕"/>
                <a:ea typeface="나눔고딕"/>
              </a:rPr>
              <a:t>설치 작업 </a:t>
            </a:r>
            <a:r>
              <a:rPr lang="en-US" altLang="ko-KR" b="1" spc="-151" dirty="0" smtClean="0">
                <a:solidFill>
                  <a:srgbClr val="1C314E"/>
                </a:solidFill>
                <a:latin typeface="나눔고딕"/>
                <a:ea typeface="나눔고딕"/>
              </a:rPr>
              <a:t>(2021-04-06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16</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아래의 명령어로 작업을 진행할 수 있다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1560780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558800" y="1628246"/>
            <a:ext cx="7772400" cy="5005387"/>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7.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a:t>
            </a:r>
            <a:r>
              <a:rPr lang="ko-KR" altLang="en-US" b="1" spc="-151" dirty="0" smtClean="0">
                <a:solidFill>
                  <a:srgbClr val="1C314E"/>
                </a:solidFill>
                <a:latin typeface="나눔고딕"/>
                <a:ea typeface="나눔고딕"/>
              </a:rPr>
              <a:t>설치 작업 </a:t>
            </a:r>
            <a:r>
              <a:rPr lang="en-US" altLang="ko-KR" b="1" spc="-151" dirty="0" smtClean="0">
                <a:solidFill>
                  <a:srgbClr val="1C314E"/>
                </a:solidFill>
                <a:latin typeface="나눔고딕"/>
                <a:ea typeface="나눔고딕"/>
              </a:rPr>
              <a:t>(2021-04-06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17</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아래의 명령어로 작업을 진행할 수 있다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1905438" y="4793405"/>
            <a:ext cx="2539562"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service apache2 start</a:t>
            </a:r>
            <a:endParaRPr lang="ko-KR" altLang="en-US" sz="1200" dirty="0"/>
          </a:p>
        </p:txBody>
      </p:sp>
      <p:sp>
        <p:nvSpPr>
          <p:cNvPr id="9" name="직사각형 8"/>
          <p:cNvSpPr/>
          <p:nvPr/>
        </p:nvSpPr>
        <p:spPr>
          <a:xfrm>
            <a:off x="1905438" y="5174405"/>
            <a:ext cx="2539562"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a:t>
            </a:r>
            <a:r>
              <a:rPr lang="en-US" altLang="ko-KR" sz="1200" b="1" dirty="0" err="1" smtClean="0">
                <a:latin typeface="나눔고딕" panose="020D0604000000000000" pitchFamily="50" charset="-127"/>
                <a:ea typeface="나눔고딕" panose="020D0604000000000000" pitchFamily="50" charset="-127"/>
              </a:rPr>
              <a:t>ufw</a:t>
            </a:r>
            <a:r>
              <a:rPr lang="en-US" altLang="ko-KR" sz="1200" b="1" dirty="0" smtClean="0">
                <a:latin typeface="나눔고딕" panose="020D0604000000000000" pitchFamily="50" charset="-127"/>
                <a:ea typeface="나눔고딕" panose="020D0604000000000000" pitchFamily="50" charset="-127"/>
              </a:rPr>
              <a:t> allow 80/</a:t>
            </a:r>
            <a:r>
              <a:rPr lang="en-US" altLang="ko-KR" sz="1200" b="1" dirty="0" err="1" smtClean="0">
                <a:latin typeface="나눔고딕" panose="020D0604000000000000" pitchFamily="50" charset="-127"/>
                <a:ea typeface="나눔고딕" panose="020D0604000000000000" pitchFamily="50" charset="-127"/>
              </a:rPr>
              <a:t>tcp</a:t>
            </a:r>
            <a:endParaRPr lang="ko-KR" altLang="en-US" sz="1200" dirty="0"/>
          </a:p>
        </p:txBody>
      </p:sp>
    </p:spTree>
    <p:extLst>
      <p:ext uri="{BB962C8B-B14F-4D97-AF65-F5344CB8AC3E}">
        <p14:creationId xmlns:p14="http://schemas.microsoft.com/office/powerpoint/2010/main" val="4047711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1655763"/>
            <a:ext cx="7772400" cy="501967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7.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a:t>
            </a:r>
            <a:r>
              <a:rPr lang="ko-KR" altLang="en-US" b="1" spc="-151" dirty="0" smtClean="0">
                <a:solidFill>
                  <a:srgbClr val="1C314E"/>
                </a:solidFill>
                <a:latin typeface="나눔고딕"/>
                <a:ea typeface="나눔고딕"/>
              </a:rPr>
              <a:t>설치 작업 </a:t>
            </a:r>
            <a:r>
              <a:rPr lang="en-US" altLang="ko-KR" b="1" spc="-151" dirty="0" smtClean="0">
                <a:solidFill>
                  <a:srgbClr val="1C314E"/>
                </a:solidFill>
                <a:latin typeface="나눔고딕"/>
                <a:ea typeface="나눔고딕"/>
              </a:rPr>
              <a:t>(2021-04-06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18</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아래의 명령어로 작업을 진행할 수 있다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2362638" y="3404872"/>
            <a:ext cx="5206562"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cd /</a:t>
            </a:r>
            <a:r>
              <a:rPr lang="en-US" altLang="ko-KR" sz="1200" b="1" dirty="0" err="1" smtClean="0">
                <a:latin typeface="나눔고딕" panose="020D0604000000000000" pitchFamily="50" charset="-127"/>
                <a:ea typeface="나눔고딕" panose="020D0604000000000000" pitchFamily="50" charset="-127"/>
              </a:rPr>
              <a:t>etc</a:t>
            </a:r>
            <a:r>
              <a:rPr lang="en-US" altLang="ko-KR" sz="1200" b="1" dirty="0" smtClean="0">
                <a:latin typeface="나눔고딕" panose="020D0604000000000000" pitchFamily="50" charset="-127"/>
                <a:ea typeface="나눔고딕" panose="020D0604000000000000" pitchFamily="50" charset="-127"/>
              </a:rPr>
              <a:t>/apache2</a:t>
            </a:r>
            <a:endParaRPr lang="ko-KR" altLang="en-US" sz="1200" dirty="0"/>
          </a:p>
        </p:txBody>
      </p:sp>
      <p:sp>
        <p:nvSpPr>
          <p:cNvPr id="9" name="직사각형 8"/>
          <p:cNvSpPr/>
          <p:nvPr/>
        </p:nvSpPr>
        <p:spPr>
          <a:xfrm>
            <a:off x="2362638" y="3785872"/>
            <a:ext cx="5206562"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cd sites-available</a:t>
            </a:r>
            <a:endParaRPr lang="ko-KR" altLang="en-US" sz="1200" dirty="0"/>
          </a:p>
        </p:txBody>
      </p:sp>
      <p:sp>
        <p:nvSpPr>
          <p:cNvPr id="10" name="직사각형 9"/>
          <p:cNvSpPr/>
          <p:nvPr/>
        </p:nvSpPr>
        <p:spPr>
          <a:xfrm>
            <a:off x="2362638" y="4165600"/>
            <a:ext cx="5206562"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vim 000-default.conf</a:t>
            </a:r>
            <a:endParaRPr lang="ko-KR" altLang="en-US" sz="1200" dirty="0"/>
          </a:p>
        </p:txBody>
      </p:sp>
      <p:sp>
        <p:nvSpPr>
          <p:cNvPr id="11" name="직사각형 10"/>
          <p:cNvSpPr/>
          <p:nvPr/>
        </p:nvSpPr>
        <p:spPr>
          <a:xfrm>
            <a:off x="2362638" y="4792133"/>
            <a:ext cx="5206562" cy="304799"/>
          </a:xfrm>
          <a:prstGeom prst="rect">
            <a:avLst/>
          </a:prstGeom>
          <a:solidFill>
            <a:schemeClr val="accent1">
              <a:lumMod val="40000"/>
              <a:lumOff val="60000"/>
            </a:schemeClr>
          </a:solidFill>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Vim </a:t>
            </a:r>
            <a:r>
              <a:rPr lang="ko-KR" altLang="en-US" sz="1200" b="1" dirty="0" smtClean="0">
                <a:latin typeface="나눔고딕" panose="020D0604000000000000" pitchFamily="50" charset="-127"/>
                <a:ea typeface="나눔고딕" panose="020D0604000000000000" pitchFamily="50" charset="-127"/>
              </a:rPr>
              <a:t>에디터가 열리지 않을 경우</a:t>
            </a:r>
            <a:endParaRPr lang="ko-KR" altLang="en-US" sz="1200" dirty="0"/>
          </a:p>
        </p:txBody>
      </p:sp>
      <p:sp>
        <p:nvSpPr>
          <p:cNvPr id="12" name="직사각형 11"/>
          <p:cNvSpPr/>
          <p:nvPr/>
        </p:nvSpPr>
        <p:spPr>
          <a:xfrm>
            <a:off x="2362638" y="5113864"/>
            <a:ext cx="5206562" cy="304799"/>
          </a:xfrm>
          <a:prstGeom prst="rect">
            <a:avLst/>
          </a:prstGeom>
          <a:solidFill>
            <a:schemeClr val="bg1"/>
          </a:solidFill>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apt get install –y vim</a:t>
            </a:r>
            <a:endParaRPr lang="ko-KR" altLang="en-US" sz="1200" dirty="0"/>
          </a:p>
        </p:txBody>
      </p:sp>
    </p:spTree>
    <p:extLst>
      <p:ext uri="{BB962C8B-B14F-4D97-AF65-F5344CB8AC3E}">
        <p14:creationId xmlns:p14="http://schemas.microsoft.com/office/powerpoint/2010/main" val="709987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1730375"/>
            <a:ext cx="7772400" cy="5021263"/>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7.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a:t>
            </a:r>
            <a:r>
              <a:rPr lang="ko-KR" altLang="en-US" b="1" spc="-151" dirty="0" smtClean="0">
                <a:solidFill>
                  <a:srgbClr val="1C314E"/>
                </a:solidFill>
                <a:latin typeface="나눔고딕"/>
                <a:ea typeface="나눔고딕"/>
              </a:rPr>
              <a:t>설치 작업 </a:t>
            </a:r>
            <a:r>
              <a:rPr lang="en-US" altLang="ko-KR" b="1" spc="-151" dirty="0" smtClean="0">
                <a:solidFill>
                  <a:srgbClr val="1C314E"/>
                </a:solidFill>
                <a:latin typeface="나눔고딕"/>
                <a:ea typeface="나눔고딕"/>
              </a:rPr>
              <a:t>(2021-04-06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19</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아래의 명령어로 작업을 진행할 수 있다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2633571" y="1990939"/>
            <a:ext cx="5206562" cy="304799"/>
          </a:xfrm>
          <a:prstGeom prst="rect">
            <a:avLst/>
          </a:prstGeom>
          <a:solidFill>
            <a:schemeClr val="accent3">
              <a:lumMod val="40000"/>
              <a:lumOff val="60000"/>
            </a:schemeClr>
          </a:solidFill>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a:t>
            </a:r>
            <a:r>
              <a:rPr lang="ko-KR" altLang="en-US" sz="1200" b="1" dirty="0" smtClean="0">
                <a:latin typeface="나눔고딕" panose="020D0604000000000000" pitchFamily="50" charset="-127"/>
                <a:ea typeface="나눔고딕" panose="020D0604000000000000" pitchFamily="50" charset="-127"/>
              </a:rPr>
              <a:t>파일 경로 </a:t>
            </a:r>
            <a:r>
              <a:rPr lang="en-US" altLang="ko-KR" sz="1200" b="1" dirty="0" smtClean="0">
                <a:latin typeface="나눔고딕" panose="020D0604000000000000" pitchFamily="50" charset="-127"/>
                <a:ea typeface="나눔고딕" panose="020D0604000000000000" pitchFamily="50" charset="-127"/>
              </a:rPr>
              <a:t>/</a:t>
            </a:r>
            <a:r>
              <a:rPr lang="en-US" altLang="ko-KR" sz="1200" b="1" dirty="0" err="1" smtClean="0">
                <a:latin typeface="나눔고딕" panose="020D0604000000000000" pitchFamily="50" charset="-127"/>
                <a:ea typeface="나눔고딕" panose="020D0604000000000000" pitchFamily="50" charset="-127"/>
              </a:rPr>
              <a:t>etc</a:t>
            </a:r>
            <a:r>
              <a:rPr lang="en-US" altLang="ko-KR" sz="1200" b="1" dirty="0" smtClean="0">
                <a:latin typeface="나눔고딕" panose="020D0604000000000000" pitchFamily="50" charset="-127"/>
                <a:ea typeface="나눔고딕" panose="020D0604000000000000" pitchFamily="50" charset="-127"/>
              </a:rPr>
              <a:t>/apache2/sites-available/000-default.conf”</a:t>
            </a:r>
            <a:endParaRPr lang="ko-KR" altLang="en-US" sz="1200" dirty="0"/>
          </a:p>
        </p:txBody>
      </p:sp>
      <p:sp>
        <p:nvSpPr>
          <p:cNvPr id="10" name="직사각형 9"/>
          <p:cNvSpPr/>
          <p:nvPr/>
        </p:nvSpPr>
        <p:spPr>
          <a:xfrm>
            <a:off x="2633571" y="5911006"/>
            <a:ext cx="5206562" cy="304799"/>
          </a:xfrm>
          <a:prstGeom prst="rect">
            <a:avLst/>
          </a:prstGeom>
          <a:solidFill>
            <a:schemeClr val="accent1">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ESC</a:t>
            </a:r>
            <a:r>
              <a:rPr lang="ko-KR" altLang="en-US" sz="1200" b="1" dirty="0" smtClean="0">
                <a:latin typeface="나눔고딕" panose="020D0604000000000000" pitchFamily="50" charset="-127"/>
                <a:ea typeface="나눔고딕" panose="020D0604000000000000" pitchFamily="50" charset="-127"/>
              </a:rPr>
              <a:t>키</a:t>
            </a:r>
            <a:endParaRPr lang="ko-KR" altLang="en-US" sz="1200" b="1" dirty="0">
              <a:latin typeface="나눔고딕" panose="020D0604000000000000" pitchFamily="50" charset="-127"/>
              <a:ea typeface="나눔고딕" panose="020D0604000000000000" pitchFamily="50" charset="-127"/>
            </a:endParaRPr>
          </a:p>
        </p:txBody>
      </p:sp>
      <p:sp>
        <p:nvSpPr>
          <p:cNvPr id="11" name="직사각형 10"/>
          <p:cNvSpPr/>
          <p:nvPr/>
        </p:nvSpPr>
        <p:spPr>
          <a:xfrm>
            <a:off x="2633571" y="6259410"/>
            <a:ext cx="5206562" cy="304799"/>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a:t>
            </a:r>
            <a:r>
              <a:rPr lang="en-US" altLang="ko-KR" sz="1200" b="1" dirty="0" err="1" smtClean="0">
                <a:latin typeface="나눔고딕" panose="020D0604000000000000" pitchFamily="50" charset="-127"/>
                <a:ea typeface="나눔고딕" panose="020D0604000000000000" pitchFamily="50" charset="-127"/>
              </a:rPr>
              <a:t>wq</a:t>
            </a:r>
            <a:r>
              <a:rPr lang="en-US" altLang="ko-KR" sz="1200" b="1" dirty="0" smtClean="0">
                <a:latin typeface="나눔고딕" panose="020D0604000000000000" pitchFamily="50" charset="-127"/>
                <a:ea typeface="나눔고딕" panose="020D0604000000000000" pitchFamily="50" charset="-127"/>
              </a:rPr>
              <a:t> </a:t>
            </a:r>
            <a:r>
              <a:rPr lang="ko-KR" altLang="en-US" sz="1200" b="1" dirty="0" err="1" smtClean="0">
                <a:latin typeface="나눔고딕" panose="020D0604000000000000" pitchFamily="50" charset="-127"/>
                <a:ea typeface="나눔고딕" panose="020D0604000000000000" pitchFamily="50" charset="-127"/>
              </a:rPr>
              <a:t>엔</a:t>
            </a:r>
            <a:r>
              <a:rPr lang="ko-KR" altLang="en-US" sz="1200" b="1" dirty="0" err="1">
                <a:latin typeface="나눔고딕" panose="020D0604000000000000" pitchFamily="50" charset="-127"/>
                <a:ea typeface="나눔고딕" panose="020D0604000000000000" pitchFamily="50" charset="-127"/>
              </a:rPr>
              <a:t>터</a:t>
            </a:r>
            <a:endParaRPr lang="ko-KR" altLang="en-US" sz="12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648053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ustomShape 1"/>
          <p:cNvSpPr/>
          <p:nvPr/>
        </p:nvSpPr>
        <p:spPr>
          <a:xfrm>
            <a:off x="255960" y="763945"/>
            <a:ext cx="8417880" cy="5905795"/>
          </a:xfrm>
          <a:prstGeom prst="rect">
            <a:avLst/>
          </a:prstGeom>
          <a:noFill/>
          <a:ln w="0">
            <a:noFill/>
          </a:ln>
        </p:spPr>
        <p:style>
          <a:lnRef idx="0">
            <a:scrgbClr r="0" g="0" b="0"/>
          </a:lnRef>
          <a:fillRef idx="0">
            <a:scrgbClr r="0" g="0" b="0"/>
          </a:fillRef>
          <a:effectRef idx="0">
            <a:scrgbClr r="0" g="0" b="0"/>
          </a:effectRef>
          <a:fontRef idx="minor"/>
        </p:style>
        <p:txBody>
          <a:bodyPr>
            <a:normAutofit/>
          </a:bodyPr>
          <a:lstStyle/>
          <a:p>
            <a:pPr marL="333360" indent="-333000">
              <a:lnSpc>
                <a:spcPct val="175000"/>
              </a:lnSpc>
              <a:buClr>
                <a:srgbClr val="404040"/>
              </a:buClr>
              <a:buFont typeface="맑은 고딕"/>
              <a:buAutoNum type="arabicPeriod"/>
            </a:pPr>
            <a:r>
              <a:rPr lang="ko-KR" sz="1100" b="1" strike="noStrike" spc="-52" dirty="0">
                <a:latin typeface="나눔고딕" panose="020D0604000000000000" pitchFamily="50" charset="-127"/>
                <a:ea typeface="나눔고딕" panose="020D0604000000000000" pitchFamily="50" charset="-127"/>
              </a:rPr>
              <a:t>문서 이력</a:t>
            </a:r>
            <a:endParaRPr lang="en-US" sz="1100" b="1" strike="noStrike" spc="-1" dirty="0">
              <a:latin typeface="나눔고딕" panose="020D0604000000000000" pitchFamily="50" charset="-127"/>
              <a:ea typeface="나눔고딕" panose="020D0604000000000000" pitchFamily="50" charset="-127"/>
            </a:endParaRPr>
          </a:p>
          <a:p>
            <a:pPr marL="333360" indent="-333000">
              <a:lnSpc>
                <a:spcPct val="175000"/>
              </a:lnSpc>
              <a:buClr>
                <a:srgbClr val="404040"/>
              </a:buClr>
              <a:buFont typeface="맑은 고딕"/>
              <a:buAutoNum type="arabicPeriod"/>
            </a:pPr>
            <a:r>
              <a:rPr lang="ko-KR" sz="1100" b="1" strike="noStrike" spc="-52" dirty="0" smtClean="0">
                <a:latin typeface="나눔고딕" panose="020D0604000000000000" pitchFamily="50" charset="-127"/>
                <a:ea typeface="나눔고딕" panose="020D0604000000000000" pitchFamily="50" charset="-127"/>
              </a:rPr>
              <a:t>라이선스</a:t>
            </a:r>
            <a:endParaRPr lang="en-US" altLang="ko-KR" sz="1100" b="1" strike="noStrike" spc="-52" dirty="0" smtClean="0">
              <a:latin typeface="나눔고딕" panose="020D0604000000000000" pitchFamily="50" charset="-127"/>
              <a:ea typeface="나눔고딕" panose="020D0604000000000000" pitchFamily="50" charset="-127"/>
            </a:endParaRPr>
          </a:p>
          <a:p>
            <a:pPr marL="333360" indent="-333000">
              <a:lnSpc>
                <a:spcPct val="175000"/>
              </a:lnSpc>
              <a:buClr>
                <a:srgbClr val="404040"/>
              </a:buClr>
              <a:buFont typeface="맑은 고딕"/>
              <a:buAutoNum type="arabicPeriod"/>
            </a:pPr>
            <a:r>
              <a:rPr lang="en-US" altLang="ko-KR" sz="1100" b="1" spc="-52" dirty="0">
                <a:latin typeface="나눔고딕" panose="020D0604000000000000" pitchFamily="50" charset="-127"/>
                <a:ea typeface="나눔고딕" panose="020D0604000000000000" pitchFamily="50" charset="-127"/>
              </a:rPr>
              <a:t>[</a:t>
            </a:r>
            <a:r>
              <a:rPr lang="ko-KR" altLang="en-US" sz="1100" b="1" spc="-52" dirty="0">
                <a:latin typeface="나눔고딕" panose="020D0604000000000000" pitchFamily="50" charset="-127"/>
                <a:ea typeface="나눔고딕" panose="020D0604000000000000" pitchFamily="50" charset="-127"/>
              </a:rPr>
              <a:t>안내사항</a:t>
            </a:r>
            <a:r>
              <a:rPr lang="en-US" altLang="ko-KR" sz="1100" b="1" spc="-52" dirty="0">
                <a:latin typeface="나눔고딕" panose="020D0604000000000000" pitchFamily="50" charset="-127"/>
                <a:ea typeface="나눔고딕" panose="020D0604000000000000" pitchFamily="50" charset="-127"/>
              </a:rPr>
              <a:t>] </a:t>
            </a:r>
            <a:r>
              <a:rPr lang="ko-KR" altLang="en-US" sz="1100" b="1" spc="-52" dirty="0">
                <a:latin typeface="나눔고딕" panose="020D0604000000000000" pitchFamily="50" charset="-127"/>
                <a:ea typeface="나눔고딕" panose="020D0604000000000000" pitchFamily="50" charset="-127"/>
              </a:rPr>
              <a:t>날씨 </a:t>
            </a:r>
            <a:r>
              <a:rPr lang="en-US" altLang="ko-KR" sz="1100" b="1" spc="-52" dirty="0">
                <a:latin typeface="나눔고딕" panose="020D0604000000000000" pitchFamily="50" charset="-127"/>
                <a:ea typeface="나눔고딕" panose="020D0604000000000000" pitchFamily="50" charset="-127"/>
              </a:rPr>
              <a:t>- </a:t>
            </a:r>
            <a:r>
              <a:rPr lang="ko-KR" altLang="en-US" sz="1100" b="1" spc="-52" dirty="0">
                <a:latin typeface="나눔고딕" panose="020D0604000000000000" pitchFamily="50" charset="-127"/>
                <a:ea typeface="나눔고딕" panose="020D0604000000000000" pitchFamily="50" charset="-127"/>
              </a:rPr>
              <a:t>소개 </a:t>
            </a:r>
            <a:r>
              <a:rPr lang="en-US" altLang="ko-KR" sz="1100" b="1" spc="-52" dirty="0">
                <a:latin typeface="나눔고딕" panose="020D0604000000000000" pitchFamily="50" charset="-127"/>
                <a:ea typeface="나눔고딕" panose="020D0604000000000000" pitchFamily="50" charset="-127"/>
              </a:rPr>
              <a:t>(2021-04-06</a:t>
            </a:r>
            <a:r>
              <a:rPr lang="en-US" altLang="ko-KR" sz="1100" b="1" spc="-52" dirty="0" smtClean="0">
                <a:latin typeface="나눔고딕" panose="020D0604000000000000" pitchFamily="50" charset="-127"/>
                <a:ea typeface="나눔고딕" panose="020D0604000000000000" pitchFamily="50" charset="-127"/>
              </a:rPr>
              <a:t>)</a:t>
            </a:r>
          </a:p>
          <a:p>
            <a:pPr marL="333360" indent="-333000">
              <a:lnSpc>
                <a:spcPct val="175000"/>
              </a:lnSpc>
              <a:buClr>
                <a:srgbClr val="404040"/>
              </a:buClr>
              <a:buFont typeface="맑은 고딕"/>
              <a:buAutoNum type="arabicPeriod"/>
            </a:pPr>
            <a:r>
              <a:rPr lang="en-US" sz="1100" b="1" strike="noStrike" spc="-52" dirty="0" smtClean="0">
                <a:latin typeface="나눔고딕" panose="020D0604000000000000" pitchFamily="50" charset="-127"/>
                <a:ea typeface="나눔고딕" panose="020D0604000000000000" pitchFamily="50" charset="-127"/>
              </a:rPr>
              <a:t>[</a:t>
            </a:r>
            <a:r>
              <a:rPr lang="ko-KR" altLang="en-US" sz="1100" b="1" strike="noStrike" spc="-52" dirty="0" smtClean="0">
                <a:latin typeface="나눔고딕" panose="020D0604000000000000" pitchFamily="50" charset="-127"/>
                <a:ea typeface="나눔고딕" panose="020D0604000000000000" pitchFamily="50" charset="-127"/>
              </a:rPr>
              <a:t>작업</a:t>
            </a:r>
            <a:r>
              <a:rPr lang="en-US" altLang="ko-KR" sz="1100" b="1" strike="noStrike" spc="-52" dirty="0" smtClean="0">
                <a:latin typeface="나눔고딕" panose="020D0604000000000000" pitchFamily="50" charset="-127"/>
                <a:ea typeface="나눔고딕" panose="020D0604000000000000" pitchFamily="50" charset="-127"/>
              </a:rPr>
              <a:t>] </a:t>
            </a:r>
            <a:r>
              <a:rPr lang="ko-KR" altLang="en-US" sz="1100" b="1" strike="noStrike" spc="-52" dirty="0" smtClean="0">
                <a:latin typeface="나눔고딕" panose="020D0604000000000000" pitchFamily="50" charset="-127"/>
                <a:ea typeface="나눔고딕" panose="020D0604000000000000" pitchFamily="50" charset="-127"/>
              </a:rPr>
              <a:t>소개 </a:t>
            </a:r>
            <a:r>
              <a:rPr lang="en-US" altLang="ko-KR" sz="1100" b="1" strike="noStrike" spc="-52" dirty="0" smtClean="0">
                <a:latin typeface="나눔고딕" panose="020D0604000000000000" pitchFamily="50" charset="-127"/>
                <a:ea typeface="나눔고딕" panose="020D0604000000000000" pitchFamily="50" charset="-127"/>
              </a:rPr>
              <a:t>(2021-04-06)</a:t>
            </a:r>
          </a:p>
          <a:p>
            <a:pPr marL="333360" indent="-333000">
              <a:lnSpc>
                <a:spcPct val="175000"/>
              </a:lnSpc>
              <a:buClr>
                <a:srgbClr val="404040"/>
              </a:buClr>
              <a:buFont typeface="맑은 고딕"/>
              <a:buAutoNum type="arabicPeriod"/>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작업</a:t>
            </a:r>
            <a:r>
              <a:rPr lang="en-US" altLang="ko-KR" sz="1100" b="1" spc="-1" dirty="0">
                <a:latin typeface="나눔고딕" panose="020D0604000000000000" pitchFamily="50" charset="-127"/>
                <a:ea typeface="나눔고딕" panose="020D0604000000000000" pitchFamily="50" charset="-127"/>
              </a:rPr>
              <a:t>] </a:t>
            </a:r>
            <a:r>
              <a:rPr lang="ko-KR" altLang="en-US" sz="1100" b="1" spc="-1" dirty="0" smtClean="0">
                <a:latin typeface="나눔고딕" panose="020D0604000000000000" pitchFamily="50" charset="-127"/>
                <a:ea typeface="나눔고딕" panose="020D0604000000000000" pitchFamily="50" charset="-127"/>
              </a:rPr>
              <a:t>명령어 </a:t>
            </a:r>
            <a:r>
              <a:rPr lang="en-US" altLang="ko-KR" sz="1100" b="1" spc="-1" dirty="0" smtClean="0">
                <a:latin typeface="나눔고딕" panose="020D0604000000000000" pitchFamily="50" charset="-127"/>
                <a:ea typeface="나눔고딕" panose="020D0604000000000000" pitchFamily="50" charset="-127"/>
              </a:rPr>
              <a:t>(</a:t>
            </a:r>
            <a:r>
              <a:rPr lang="en-US" altLang="ko-KR" sz="1100" b="1" spc="-1" dirty="0">
                <a:latin typeface="나눔고딕" panose="020D0604000000000000" pitchFamily="50" charset="-127"/>
                <a:ea typeface="나눔고딕" panose="020D0604000000000000" pitchFamily="50" charset="-127"/>
              </a:rPr>
              <a:t>2021-04-06</a:t>
            </a:r>
            <a:r>
              <a:rPr lang="en-US" altLang="ko-KR" sz="1100" b="1" spc="-1" dirty="0" smtClean="0">
                <a:latin typeface="나눔고딕" panose="020D0604000000000000" pitchFamily="50" charset="-127"/>
                <a:ea typeface="나눔고딕" panose="020D0604000000000000" pitchFamily="50" charset="-127"/>
              </a:rPr>
              <a:t>)</a:t>
            </a:r>
          </a:p>
          <a:p>
            <a:pPr marL="333360" indent="-333000">
              <a:lnSpc>
                <a:spcPct val="175000"/>
              </a:lnSpc>
              <a:buClr>
                <a:srgbClr val="404040"/>
              </a:buClr>
              <a:buFont typeface="맑은 고딕"/>
              <a:buAutoNum type="arabicPeriod"/>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작업</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Apache 2.4, PHP 8.0 / </a:t>
            </a:r>
            <a:r>
              <a:rPr lang="ko-KR" altLang="en-US" sz="1100" b="1" spc="-1" dirty="0">
                <a:latin typeface="나눔고딕" panose="020D0604000000000000" pitchFamily="50" charset="-127"/>
                <a:ea typeface="나눔고딕" panose="020D0604000000000000" pitchFamily="50" charset="-127"/>
              </a:rPr>
              <a:t>작업 프로세스</a:t>
            </a:r>
            <a:r>
              <a:rPr lang="en-US" altLang="ko-KR" sz="1100" b="1" spc="-1" dirty="0">
                <a:latin typeface="나눔고딕" panose="020D0604000000000000" pitchFamily="50" charset="-127"/>
                <a:ea typeface="나눔고딕" panose="020D0604000000000000" pitchFamily="50" charset="-127"/>
              </a:rPr>
              <a:t>(1</a:t>
            </a:r>
            <a:r>
              <a:rPr lang="ko-KR" altLang="en-US" sz="1100" b="1" spc="-1" dirty="0">
                <a:latin typeface="나눔고딕" panose="020D0604000000000000" pitchFamily="50" charset="-127"/>
                <a:ea typeface="나눔고딕" panose="020D0604000000000000" pitchFamily="50" charset="-127"/>
              </a:rPr>
              <a:t>차</a:t>
            </a:r>
            <a:r>
              <a:rPr lang="en-US" altLang="ko-KR" sz="1100" b="1" spc="-1" dirty="0">
                <a:latin typeface="나눔고딕" panose="020D0604000000000000" pitchFamily="50" charset="-127"/>
                <a:ea typeface="나눔고딕" panose="020D0604000000000000" pitchFamily="50" charset="-127"/>
              </a:rPr>
              <a:t>) (2021-04-06)</a:t>
            </a:r>
            <a:endParaRPr lang="en-US" altLang="ko-KR" sz="1100" b="1" spc="-1" dirty="0" smtClean="0">
              <a:latin typeface="나눔고딕" panose="020D0604000000000000" pitchFamily="50" charset="-127"/>
              <a:ea typeface="나눔고딕" panose="020D0604000000000000" pitchFamily="50" charset="-127"/>
            </a:endParaRPr>
          </a:p>
          <a:p>
            <a:pPr marL="333360" indent="-333000">
              <a:lnSpc>
                <a:spcPct val="175000"/>
              </a:lnSpc>
              <a:buClr>
                <a:srgbClr val="404040"/>
              </a:buClr>
              <a:buFont typeface="맑은 고딕"/>
              <a:buAutoNum type="arabicPeriod"/>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작업</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Apache 2.4, PHP 8.0 / </a:t>
            </a:r>
            <a:r>
              <a:rPr lang="ko-KR" altLang="en-US" sz="1100" b="1" spc="-1" dirty="0">
                <a:latin typeface="나눔고딕" panose="020D0604000000000000" pitchFamily="50" charset="-127"/>
                <a:ea typeface="나눔고딕" panose="020D0604000000000000" pitchFamily="50" charset="-127"/>
              </a:rPr>
              <a:t>설치 작업 </a:t>
            </a:r>
            <a:r>
              <a:rPr lang="en-US" altLang="ko-KR" sz="1100" b="1" spc="-1" dirty="0">
                <a:latin typeface="나눔고딕" panose="020D0604000000000000" pitchFamily="50" charset="-127"/>
                <a:ea typeface="나눔고딕" panose="020D0604000000000000" pitchFamily="50" charset="-127"/>
              </a:rPr>
              <a:t>(2021-04-06</a:t>
            </a:r>
            <a:r>
              <a:rPr lang="en-US" altLang="ko-KR" sz="1100" b="1" spc="-1" dirty="0" smtClean="0">
                <a:latin typeface="나눔고딕" panose="020D0604000000000000" pitchFamily="50" charset="-127"/>
                <a:ea typeface="나눔고딕" panose="020D0604000000000000" pitchFamily="50" charset="-127"/>
              </a:rPr>
              <a:t>)</a:t>
            </a:r>
          </a:p>
          <a:p>
            <a:pPr marL="333360" indent="-333000">
              <a:lnSpc>
                <a:spcPct val="175000"/>
              </a:lnSpc>
              <a:buClr>
                <a:srgbClr val="404040"/>
              </a:buClr>
              <a:buFont typeface="맑은 고딕"/>
              <a:buAutoNum type="arabicPeriod"/>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작업</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Apache 2.4, PHP 8.0 / OpenSSL </a:t>
            </a:r>
            <a:r>
              <a:rPr lang="ko-KR" altLang="en-US" sz="1100" b="1" spc="-1" dirty="0">
                <a:latin typeface="나눔고딕" panose="020D0604000000000000" pitchFamily="50" charset="-127"/>
                <a:ea typeface="나눔고딕" panose="020D0604000000000000" pitchFamily="50" charset="-127"/>
              </a:rPr>
              <a:t>인증서 생성 예 </a:t>
            </a:r>
            <a:r>
              <a:rPr lang="en-US" altLang="ko-KR" sz="1100" b="1" spc="-1" dirty="0">
                <a:latin typeface="나눔고딕" panose="020D0604000000000000" pitchFamily="50" charset="-127"/>
                <a:ea typeface="나눔고딕" panose="020D0604000000000000" pitchFamily="50" charset="-127"/>
              </a:rPr>
              <a:t>(2021-04-06)</a:t>
            </a:r>
          </a:p>
          <a:p>
            <a:pPr marL="333360" indent="-333000">
              <a:lnSpc>
                <a:spcPct val="175000"/>
              </a:lnSpc>
              <a:buClr>
                <a:srgbClr val="404040"/>
              </a:buClr>
              <a:buFont typeface="맑은 고딕"/>
              <a:buAutoNum type="arabicPeriod"/>
            </a:pPr>
            <a:r>
              <a:rPr lang="en-US" altLang="ko-KR" sz="1100" b="1" spc="-1" dirty="0" smtClean="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작업</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Apache 2.4, PHP 8.0 / </a:t>
            </a:r>
            <a:r>
              <a:rPr lang="ko-KR" altLang="en-US" sz="1100" b="1" spc="-1" dirty="0">
                <a:latin typeface="나눔고딕" panose="020D0604000000000000" pitchFamily="50" charset="-127"/>
                <a:ea typeface="나눔고딕" panose="020D0604000000000000" pitchFamily="50" charset="-127"/>
              </a:rPr>
              <a:t>자가서명 인증서</a:t>
            </a:r>
            <a:r>
              <a:rPr lang="en-US" altLang="ko-KR" sz="1100" b="1" spc="-1" dirty="0">
                <a:latin typeface="나눔고딕" panose="020D0604000000000000" pitchFamily="50" charset="-127"/>
                <a:ea typeface="나눔고딕" panose="020D0604000000000000" pitchFamily="50" charset="-127"/>
              </a:rPr>
              <a:t>(SSL) (2021-04-06)</a:t>
            </a:r>
            <a:endParaRPr lang="en-US" sz="1100" b="1" strike="noStrike" spc="-1" dirty="0">
              <a:latin typeface="나눔고딕" panose="020D0604000000000000" pitchFamily="50" charset="-127"/>
              <a:ea typeface="나눔고딕" panose="020D0604000000000000" pitchFamily="50" charset="-127"/>
            </a:endParaRPr>
          </a:p>
        </p:txBody>
      </p:sp>
      <p:sp>
        <p:nvSpPr>
          <p:cNvPr id="138" name="Line 2"/>
          <p:cNvSpPr/>
          <p:nvPr/>
        </p:nvSpPr>
        <p:spPr>
          <a:xfrm>
            <a:off x="366480" y="1146884"/>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39" name="Line 3"/>
          <p:cNvSpPr/>
          <p:nvPr/>
        </p:nvSpPr>
        <p:spPr>
          <a:xfrm>
            <a:off x="364320" y="1434986"/>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40" name="Line 4"/>
          <p:cNvSpPr/>
          <p:nvPr/>
        </p:nvSpPr>
        <p:spPr>
          <a:xfrm>
            <a:off x="366480" y="871328"/>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41" name="TextShape 5"/>
          <p:cNvSpPr txBox="1"/>
          <p:nvPr/>
        </p:nvSpPr>
        <p:spPr>
          <a:xfrm>
            <a:off x="243720" y="152280"/>
            <a:ext cx="8531640" cy="493560"/>
          </a:xfrm>
          <a:prstGeom prst="rect">
            <a:avLst/>
          </a:prstGeom>
          <a:noFill/>
          <a:ln w="0">
            <a:noFill/>
          </a:ln>
        </p:spPr>
        <p:txBody>
          <a:bodyPr anchor="ctr">
            <a:normAutofit fontScale="97000" lnSpcReduction="10000"/>
          </a:bodyPr>
          <a:lstStyle/>
          <a:p>
            <a:pPr>
              <a:lnSpc>
                <a:spcPct val="100000"/>
              </a:lnSpc>
            </a:pPr>
            <a:r>
              <a:rPr lang="ko-KR" sz="2800" b="1" strike="noStrike" spc="-1">
                <a:solidFill>
                  <a:srgbClr val="1D314E"/>
                </a:solidFill>
                <a:latin typeface="나눔고딕"/>
                <a:ea typeface="나눔고딕"/>
              </a:rPr>
              <a:t>목차</a:t>
            </a:r>
            <a:endParaRPr lang="en-US" sz="2800" b="0" strike="noStrike" spc="-1">
              <a:solidFill>
                <a:srgbClr val="000000"/>
              </a:solidFill>
              <a:latin typeface="맑은 고딕"/>
            </a:endParaRPr>
          </a:p>
        </p:txBody>
      </p:sp>
      <p:sp>
        <p:nvSpPr>
          <p:cNvPr id="142" name="Line 6"/>
          <p:cNvSpPr/>
          <p:nvPr/>
        </p:nvSpPr>
        <p:spPr>
          <a:xfrm>
            <a:off x="364320" y="1717649"/>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8" name="Line 6"/>
          <p:cNvSpPr/>
          <p:nvPr/>
        </p:nvSpPr>
        <p:spPr>
          <a:xfrm>
            <a:off x="364320" y="1988582"/>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9" name="Line 6"/>
          <p:cNvSpPr/>
          <p:nvPr/>
        </p:nvSpPr>
        <p:spPr>
          <a:xfrm>
            <a:off x="364320" y="2276449"/>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0" name="Line 6"/>
          <p:cNvSpPr/>
          <p:nvPr/>
        </p:nvSpPr>
        <p:spPr>
          <a:xfrm>
            <a:off x="364320" y="2547382"/>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1" name="Line 6"/>
          <p:cNvSpPr/>
          <p:nvPr/>
        </p:nvSpPr>
        <p:spPr>
          <a:xfrm>
            <a:off x="364320" y="2869116"/>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2" name="Line 6"/>
          <p:cNvSpPr/>
          <p:nvPr/>
        </p:nvSpPr>
        <p:spPr>
          <a:xfrm>
            <a:off x="364320" y="3140049"/>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3" name="Line 6"/>
          <p:cNvSpPr/>
          <p:nvPr/>
        </p:nvSpPr>
        <p:spPr>
          <a:xfrm>
            <a:off x="364320" y="3436382"/>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2120900"/>
            <a:ext cx="7772400" cy="4494213"/>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7.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a:t>
            </a:r>
            <a:r>
              <a:rPr lang="ko-KR" altLang="en-US" b="1" spc="-151" dirty="0" smtClean="0">
                <a:solidFill>
                  <a:srgbClr val="1C314E"/>
                </a:solidFill>
                <a:latin typeface="나눔고딕"/>
                <a:ea typeface="나눔고딕"/>
              </a:rPr>
              <a:t>설치 작업 </a:t>
            </a:r>
            <a:r>
              <a:rPr lang="en-US" altLang="ko-KR" b="1" spc="-151" dirty="0" smtClean="0">
                <a:solidFill>
                  <a:srgbClr val="1C314E"/>
                </a:solidFill>
                <a:latin typeface="나눔고딕"/>
                <a:ea typeface="나눔고딕"/>
              </a:rPr>
              <a:t>(2021-04-06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20</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아래의 명령어로 작업을 진행할 수 있다</a:t>
            </a:r>
            <a:r>
              <a:rPr lang="en-US" altLang="ko-KR" sz="1100" dirty="0" smtClean="0">
                <a:latin typeface="나눔고딕" panose="020D0604000000000000" pitchFamily="50" charset="-127"/>
                <a:ea typeface="나눔고딕" panose="020D0604000000000000" pitchFamily="50" charset="-127"/>
              </a:rPr>
              <a:t>.</a:t>
            </a:r>
          </a:p>
        </p:txBody>
      </p:sp>
      <p:sp>
        <p:nvSpPr>
          <p:cNvPr id="9" name="직사각형 8"/>
          <p:cNvSpPr/>
          <p:nvPr/>
        </p:nvSpPr>
        <p:spPr>
          <a:xfrm>
            <a:off x="2362638" y="3404872"/>
            <a:ext cx="5206562"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vim default-</a:t>
            </a:r>
            <a:r>
              <a:rPr lang="en-US" altLang="ko-KR" sz="1200" b="1" dirty="0" err="1" smtClean="0">
                <a:latin typeface="나눔고딕" panose="020D0604000000000000" pitchFamily="50" charset="-127"/>
                <a:ea typeface="나눔고딕" panose="020D0604000000000000" pitchFamily="50" charset="-127"/>
              </a:rPr>
              <a:t>ssl.conf</a:t>
            </a:r>
            <a:endParaRPr lang="ko-KR" altLang="en-US" sz="1200" dirty="0"/>
          </a:p>
        </p:txBody>
      </p:sp>
    </p:spTree>
    <p:extLst>
      <p:ext uri="{BB962C8B-B14F-4D97-AF65-F5344CB8AC3E}">
        <p14:creationId xmlns:p14="http://schemas.microsoft.com/office/powerpoint/2010/main" val="2904421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1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1679575"/>
            <a:ext cx="7772400" cy="5021263"/>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7.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a:t>
            </a:r>
            <a:r>
              <a:rPr lang="ko-KR" altLang="en-US" b="1" spc="-151" dirty="0" smtClean="0">
                <a:solidFill>
                  <a:srgbClr val="1C314E"/>
                </a:solidFill>
                <a:latin typeface="나눔고딕"/>
                <a:ea typeface="나눔고딕"/>
              </a:rPr>
              <a:t>설치 작업 </a:t>
            </a:r>
            <a:r>
              <a:rPr lang="en-US" altLang="ko-KR" b="1" spc="-151" dirty="0" smtClean="0">
                <a:solidFill>
                  <a:srgbClr val="1C314E"/>
                </a:solidFill>
                <a:latin typeface="나눔고딕"/>
                <a:ea typeface="나눔고딕"/>
              </a:rPr>
              <a:t>(2021-04-06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21</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아래의 명령어로 작업을 진행할 수 있다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2765654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1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567266" y="1716617"/>
            <a:ext cx="7772400" cy="5014913"/>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7.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a:t>
            </a:r>
            <a:r>
              <a:rPr lang="ko-KR" altLang="en-US" b="1" spc="-151" dirty="0" smtClean="0">
                <a:solidFill>
                  <a:srgbClr val="1C314E"/>
                </a:solidFill>
                <a:latin typeface="나눔고딕"/>
                <a:ea typeface="나눔고딕"/>
              </a:rPr>
              <a:t>설치 작업 </a:t>
            </a:r>
            <a:r>
              <a:rPr lang="en-US" altLang="ko-KR" b="1" spc="-151" dirty="0" smtClean="0">
                <a:solidFill>
                  <a:srgbClr val="1C314E"/>
                </a:solidFill>
                <a:latin typeface="나눔고딕"/>
                <a:ea typeface="나눔고딕"/>
              </a:rPr>
              <a:t>(2021-04-06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22</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아래의 명령어로 작업을 진행할 수 있다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2777505" y="4276144"/>
            <a:ext cx="5206562"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cd /</a:t>
            </a:r>
            <a:r>
              <a:rPr lang="en-US" altLang="ko-KR" sz="1200" b="1" dirty="0" err="1" smtClean="0">
                <a:latin typeface="나눔고딕" panose="020D0604000000000000" pitchFamily="50" charset="-127"/>
                <a:ea typeface="나눔고딕" panose="020D0604000000000000" pitchFamily="50" charset="-127"/>
              </a:rPr>
              <a:t>etc</a:t>
            </a:r>
            <a:r>
              <a:rPr lang="en-US" altLang="ko-KR" sz="1200" b="1" dirty="0" smtClean="0">
                <a:latin typeface="나눔고딕" panose="020D0604000000000000" pitchFamily="50" charset="-127"/>
                <a:ea typeface="나눔고딕" panose="020D0604000000000000" pitchFamily="50" charset="-127"/>
              </a:rPr>
              <a:t>/apache2</a:t>
            </a:r>
            <a:endParaRPr lang="ko-KR" altLang="en-US" sz="1200" dirty="0"/>
          </a:p>
        </p:txBody>
      </p:sp>
      <p:sp>
        <p:nvSpPr>
          <p:cNvPr id="9" name="직사각형 8"/>
          <p:cNvSpPr/>
          <p:nvPr/>
        </p:nvSpPr>
        <p:spPr>
          <a:xfrm>
            <a:off x="2777505" y="4716411"/>
            <a:ext cx="5206562"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vim </a:t>
            </a:r>
            <a:r>
              <a:rPr lang="en-US" altLang="ko-KR" sz="1200" b="1" dirty="0" err="1" smtClean="0">
                <a:latin typeface="나눔고딕" panose="020D0604000000000000" pitchFamily="50" charset="-127"/>
                <a:ea typeface="나눔고딕" panose="020D0604000000000000" pitchFamily="50" charset="-127"/>
              </a:rPr>
              <a:t>ports.conf</a:t>
            </a:r>
            <a:endParaRPr lang="ko-KR" altLang="en-US" sz="1200" dirty="0"/>
          </a:p>
        </p:txBody>
      </p:sp>
    </p:spTree>
    <p:extLst>
      <p:ext uri="{BB962C8B-B14F-4D97-AF65-F5344CB8AC3E}">
        <p14:creationId xmlns:p14="http://schemas.microsoft.com/office/powerpoint/2010/main" val="2318525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1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1632480"/>
            <a:ext cx="7772400" cy="503237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7.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a:t>
            </a:r>
            <a:r>
              <a:rPr lang="ko-KR" altLang="en-US" b="1" spc="-151" dirty="0" smtClean="0">
                <a:solidFill>
                  <a:srgbClr val="1C314E"/>
                </a:solidFill>
                <a:latin typeface="나눔고딕"/>
                <a:ea typeface="나눔고딕"/>
              </a:rPr>
              <a:t>설치 작업 </a:t>
            </a:r>
            <a:r>
              <a:rPr lang="en-US" altLang="ko-KR" b="1" spc="-151" dirty="0" smtClean="0">
                <a:solidFill>
                  <a:srgbClr val="1C314E"/>
                </a:solidFill>
                <a:latin typeface="나눔고딕"/>
                <a:ea typeface="나눔고딕"/>
              </a:rPr>
              <a:t>(2021-04-06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23</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아래의 명령어로 작업을 진행할 수 있다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4436972" y="2709812"/>
            <a:ext cx="3885762"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ko-KR" altLang="en-US" sz="1200" b="1" dirty="0" err="1" smtClean="0">
                <a:latin typeface="나눔고딕" panose="020D0604000000000000" pitchFamily="50" charset="-127"/>
                <a:ea typeface="나눔고딕" panose="020D0604000000000000" pitchFamily="50" charset="-127"/>
              </a:rPr>
              <a:t>리슨은</a:t>
            </a:r>
            <a:r>
              <a:rPr lang="ko-KR" altLang="en-US" sz="1200" b="1" dirty="0" smtClean="0">
                <a:latin typeface="나눔고딕" panose="020D0604000000000000" pitchFamily="50" charset="-127"/>
                <a:ea typeface="나눔고딕" panose="020D0604000000000000" pitchFamily="50" charset="-127"/>
              </a:rPr>
              <a:t> 두 가지로 형태로 할당할 수 있다</a:t>
            </a:r>
            <a:r>
              <a:rPr lang="en-US" altLang="ko-KR" sz="1200" b="1" dirty="0" smtClean="0">
                <a:latin typeface="나눔고딕" panose="020D0604000000000000" pitchFamily="50" charset="-127"/>
                <a:ea typeface="나눔고딕" panose="020D0604000000000000" pitchFamily="50" charset="-127"/>
              </a:rPr>
              <a:t>.</a:t>
            </a:r>
            <a:endParaRPr lang="ko-KR" altLang="en-US" sz="1200" dirty="0"/>
          </a:p>
        </p:txBody>
      </p:sp>
      <p:sp>
        <p:nvSpPr>
          <p:cNvPr id="9" name="직사각형 8"/>
          <p:cNvSpPr/>
          <p:nvPr/>
        </p:nvSpPr>
        <p:spPr>
          <a:xfrm>
            <a:off x="4436972" y="3150079"/>
            <a:ext cx="3885762" cy="304799"/>
          </a:xfrm>
          <a:prstGeom prst="rect">
            <a:avLst/>
          </a:prstGeom>
          <a:solidFill>
            <a:srgbClr val="FFC000"/>
          </a:solidFill>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IPv4 </a:t>
            </a:r>
            <a:endParaRPr lang="ko-KR" altLang="en-US" sz="1200" dirty="0"/>
          </a:p>
        </p:txBody>
      </p:sp>
      <p:sp>
        <p:nvSpPr>
          <p:cNvPr id="10" name="직사각형 9"/>
          <p:cNvSpPr/>
          <p:nvPr/>
        </p:nvSpPr>
        <p:spPr>
          <a:xfrm>
            <a:off x="4436972" y="3454878"/>
            <a:ext cx="3885762"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Listen 80</a:t>
            </a:r>
            <a:endParaRPr lang="ko-KR" altLang="en-US" sz="1200" dirty="0"/>
          </a:p>
        </p:txBody>
      </p:sp>
      <p:sp>
        <p:nvSpPr>
          <p:cNvPr id="11" name="직사각형 10"/>
          <p:cNvSpPr/>
          <p:nvPr/>
        </p:nvSpPr>
        <p:spPr>
          <a:xfrm>
            <a:off x="4436972" y="3996267"/>
            <a:ext cx="3885762" cy="304799"/>
          </a:xfrm>
          <a:prstGeom prst="rect">
            <a:avLst/>
          </a:prstGeom>
          <a:solidFill>
            <a:srgbClr val="FFC000"/>
          </a:solidFill>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IPv6 </a:t>
            </a:r>
            <a:endParaRPr lang="ko-KR" altLang="en-US" sz="1200" dirty="0"/>
          </a:p>
        </p:txBody>
      </p:sp>
      <p:sp>
        <p:nvSpPr>
          <p:cNvPr id="12" name="직사각형 11"/>
          <p:cNvSpPr/>
          <p:nvPr/>
        </p:nvSpPr>
        <p:spPr>
          <a:xfrm>
            <a:off x="4436972" y="4301066"/>
            <a:ext cx="3885762"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Listen [2001:1111:1111::81]:80</a:t>
            </a:r>
            <a:endParaRPr lang="ko-KR" altLang="en-US" sz="1200" dirty="0"/>
          </a:p>
        </p:txBody>
      </p:sp>
    </p:spTree>
    <p:extLst>
      <p:ext uri="{BB962C8B-B14F-4D97-AF65-F5344CB8AC3E}">
        <p14:creationId xmlns:p14="http://schemas.microsoft.com/office/powerpoint/2010/main" val="22102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1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1712383"/>
            <a:ext cx="7772400" cy="5010150"/>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7.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a:t>
            </a:r>
            <a:r>
              <a:rPr lang="ko-KR" altLang="en-US" b="1" spc="-151" dirty="0" smtClean="0">
                <a:solidFill>
                  <a:srgbClr val="1C314E"/>
                </a:solidFill>
                <a:latin typeface="나눔고딕"/>
                <a:ea typeface="나눔고딕"/>
              </a:rPr>
              <a:t>설치 작업 </a:t>
            </a:r>
            <a:r>
              <a:rPr lang="en-US" altLang="ko-KR" b="1" spc="-151" dirty="0" smtClean="0">
                <a:solidFill>
                  <a:srgbClr val="1C314E"/>
                </a:solidFill>
                <a:latin typeface="나눔고딕"/>
                <a:ea typeface="나눔고딕"/>
              </a:rPr>
              <a:t>(2021-04-06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24</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아래의 명령어로 작업을 진행할 수 있다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4859866" y="4724400"/>
            <a:ext cx="2870201"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a:t>
            </a:r>
            <a:r>
              <a:rPr lang="en-US" altLang="ko-KR" sz="1200" b="1" dirty="0" err="1" smtClean="0">
                <a:latin typeface="나눔고딕" panose="020D0604000000000000" pitchFamily="50" charset="-127"/>
                <a:ea typeface="나눔고딕" panose="020D0604000000000000" pitchFamily="50" charset="-127"/>
              </a:rPr>
              <a:t>ufw</a:t>
            </a:r>
            <a:r>
              <a:rPr lang="en-US" altLang="ko-KR" sz="1200" b="1" dirty="0" smtClean="0">
                <a:latin typeface="나눔고딕" panose="020D0604000000000000" pitchFamily="50" charset="-127"/>
                <a:ea typeface="나눔고딕" panose="020D0604000000000000" pitchFamily="50" charset="-127"/>
              </a:rPr>
              <a:t> allow 443/</a:t>
            </a:r>
            <a:r>
              <a:rPr lang="en-US" altLang="ko-KR" sz="1200" b="1" dirty="0" err="1" smtClean="0">
                <a:latin typeface="나눔고딕" panose="020D0604000000000000" pitchFamily="50" charset="-127"/>
                <a:ea typeface="나눔고딕" panose="020D0604000000000000" pitchFamily="50" charset="-127"/>
              </a:rPr>
              <a:t>tcp</a:t>
            </a:r>
            <a:endParaRPr lang="ko-KR" altLang="en-US" sz="1200" dirty="0"/>
          </a:p>
        </p:txBody>
      </p:sp>
      <p:sp>
        <p:nvSpPr>
          <p:cNvPr id="9" name="직사각형 8"/>
          <p:cNvSpPr/>
          <p:nvPr/>
        </p:nvSpPr>
        <p:spPr>
          <a:xfrm>
            <a:off x="4859865" y="5173133"/>
            <a:ext cx="2870201"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a:t>
            </a:r>
            <a:r>
              <a:rPr lang="en-US" altLang="ko-KR" sz="1200" b="1" dirty="0" err="1" smtClean="0">
                <a:latin typeface="나눔고딕" panose="020D0604000000000000" pitchFamily="50" charset="-127"/>
                <a:ea typeface="나눔고딕" panose="020D0604000000000000" pitchFamily="50" charset="-127"/>
              </a:rPr>
              <a:t>ufw</a:t>
            </a:r>
            <a:r>
              <a:rPr lang="en-US" altLang="ko-KR" sz="1200" b="1" dirty="0" smtClean="0">
                <a:latin typeface="나눔고딕" panose="020D0604000000000000" pitchFamily="50" charset="-127"/>
                <a:ea typeface="나눔고딕" panose="020D0604000000000000" pitchFamily="50" charset="-127"/>
              </a:rPr>
              <a:t> allow 443/</a:t>
            </a:r>
            <a:r>
              <a:rPr lang="en-US" altLang="ko-KR" sz="1200" b="1" dirty="0" err="1" smtClean="0">
                <a:latin typeface="나눔고딕" panose="020D0604000000000000" pitchFamily="50" charset="-127"/>
                <a:ea typeface="나눔고딕" panose="020D0604000000000000" pitchFamily="50" charset="-127"/>
              </a:rPr>
              <a:t>udp</a:t>
            </a:r>
            <a:endParaRPr lang="ko-KR" altLang="en-US" sz="1200" dirty="0"/>
          </a:p>
        </p:txBody>
      </p:sp>
      <p:sp>
        <p:nvSpPr>
          <p:cNvPr id="10" name="직사각형 9"/>
          <p:cNvSpPr/>
          <p:nvPr/>
        </p:nvSpPr>
        <p:spPr>
          <a:xfrm>
            <a:off x="4859864" y="5774266"/>
            <a:ext cx="2870201" cy="304799"/>
          </a:xfrm>
          <a:prstGeom prst="rect">
            <a:avLst/>
          </a:prstGeom>
          <a:solidFill>
            <a:schemeClr val="bg2">
              <a:lumMod val="75000"/>
            </a:schemeClr>
          </a:solidFill>
        </p:spPr>
        <p:style>
          <a:lnRef idx="2">
            <a:schemeClr val="accent4"/>
          </a:lnRef>
          <a:fillRef idx="1">
            <a:schemeClr val="lt1"/>
          </a:fillRef>
          <a:effectRef idx="0">
            <a:schemeClr val="accent4"/>
          </a:effectRef>
          <a:fontRef idx="minor">
            <a:schemeClr val="dk1"/>
          </a:fontRef>
        </p:style>
        <p:txBody>
          <a:bodyPr rtlCol="0" anchor="ctr"/>
          <a:lstStyle/>
          <a:p>
            <a:r>
              <a:rPr lang="ko-KR" altLang="en-US" sz="1100" b="1" dirty="0" smtClean="0">
                <a:latin typeface="나눔고딕" panose="020D0604000000000000" pitchFamily="50" charset="-127"/>
                <a:ea typeface="나눔고딕" panose="020D0604000000000000" pitchFamily="50" charset="-127"/>
              </a:rPr>
              <a:t>예</a:t>
            </a:r>
            <a:r>
              <a:rPr lang="en-US" altLang="ko-KR" sz="1100" b="1" dirty="0" smtClean="0">
                <a:latin typeface="나눔고딕" panose="020D0604000000000000" pitchFamily="50" charset="-127"/>
                <a:ea typeface="나눔고딕" panose="020D0604000000000000" pitchFamily="50" charset="-127"/>
              </a:rPr>
              <a:t>: 443 UDP </a:t>
            </a:r>
            <a:r>
              <a:rPr lang="ko-KR" altLang="en-US" sz="1100" b="1" dirty="0" smtClean="0">
                <a:latin typeface="나눔고딕" panose="020D0604000000000000" pitchFamily="50" charset="-127"/>
                <a:ea typeface="나눔고딕" panose="020D0604000000000000" pitchFamily="50" charset="-127"/>
              </a:rPr>
              <a:t>포트를 거부하고 싶다</a:t>
            </a:r>
            <a:r>
              <a:rPr lang="en-US" altLang="ko-KR" sz="1100" b="1" dirty="0">
                <a:latin typeface="나눔고딕" panose="020D0604000000000000" pitchFamily="50" charset="-127"/>
                <a:ea typeface="나눔고딕" panose="020D0604000000000000" pitchFamily="50" charset="-127"/>
              </a:rPr>
              <a:t>?</a:t>
            </a:r>
            <a:endParaRPr lang="ko-KR" altLang="en-US" sz="1100" b="1" dirty="0">
              <a:latin typeface="나눔고딕" panose="020D0604000000000000" pitchFamily="50" charset="-127"/>
              <a:ea typeface="나눔고딕" panose="020D0604000000000000" pitchFamily="50" charset="-127"/>
            </a:endParaRPr>
          </a:p>
        </p:txBody>
      </p:sp>
      <p:sp>
        <p:nvSpPr>
          <p:cNvPr id="11" name="직사각형 10"/>
          <p:cNvSpPr/>
          <p:nvPr/>
        </p:nvSpPr>
        <p:spPr>
          <a:xfrm>
            <a:off x="4859865" y="6197599"/>
            <a:ext cx="2870201"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a:t>
            </a:r>
            <a:r>
              <a:rPr lang="en-US" altLang="ko-KR" sz="1200" b="1" dirty="0" err="1" smtClean="0">
                <a:latin typeface="나눔고딕" panose="020D0604000000000000" pitchFamily="50" charset="-127"/>
                <a:ea typeface="나눔고딕" panose="020D0604000000000000" pitchFamily="50" charset="-127"/>
              </a:rPr>
              <a:t>ufw</a:t>
            </a:r>
            <a:r>
              <a:rPr lang="en-US" altLang="ko-KR" sz="1200" b="1" dirty="0" smtClean="0">
                <a:latin typeface="나눔고딕" panose="020D0604000000000000" pitchFamily="50" charset="-127"/>
                <a:ea typeface="나눔고딕" panose="020D0604000000000000" pitchFamily="50" charset="-127"/>
              </a:rPr>
              <a:t> deny 443/</a:t>
            </a:r>
            <a:r>
              <a:rPr lang="en-US" altLang="ko-KR" sz="1200" b="1" dirty="0" err="1" smtClean="0">
                <a:latin typeface="나눔고딕" panose="020D0604000000000000" pitchFamily="50" charset="-127"/>
                <a:ea typeface="나눔고딕" panose="020D0604000000000000" pitchFamily="50" charset="-127"/>
              </a:rPr>
              <a:t>udp</a:t>
            </a:r>
            <a:endParaRPr lang="ko-KR" altLang="en-US" sz="1200" dirty="0"/>
          </a:p>
        </p:txBody>
      </p:sp>
    </p:spTree>
    <p:extLst>
      <p:ext uri="{BB962C8B-B14F-4D97-AF65-F5344CB8AC3E}">
        <p14:creationId xmlns:p14="http://schemas.microsoft.com/office/powerpoint/2010/main" val="1681495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7.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a:t>
            </a:r>
            <a:r>
              <a:rPr lang="ko-KR" altLang="en-US" b="1" spc="-151" dirty="0" smtClean="0">
                <a:solidFill>
                  <a:srgbClr val="1C314E"/>
                </a:solidFill>
                <a:latin typeface="나눔고딕"/>
                <a:ea typeface="나눔고딕"/>
              </a:rPr>
              <a:t>설치 작업 </a:t>
            </a:r>
            <a:r>
              <a:rPr lang="en-US" altLang="ko-KR" b="1" spc="-151" dirty="0" smtClean="0">
                <a:solidFill>
                  <a:srgbClr val="1C314E"/>
                </a:solidFill>
                <a:latin typeface="나눔고딕"/>
                <a:ea typeface="나눔고딕"/>
              </a:rPr>
              <a:t>(2021-04-06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25</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아래의 명령어로 작업을 진행할 수 있다</a:t>
            </a:r>
            <a:r>
              <a:rPr lang="en-US" altLang="ko-KR" sz="1100" dirty="0" smtClean="0">
                <a:latin typeface="나눔고딕" panose="020D0604000000000000" pitchFamily="50" charset="-127"/>
                <a:ea typeface="나눔고딕" panose="020D0604000000000000" pitchFamily="50" charset="-127"/>
              </a:rPr>
              <a:t>.</a:t>
            </a:r>
          </a:p>
        </p:txBody>
      </p:sp>
      <p:pic>
        <p:nvPicPr>
          <p:cNvPr id="12" name="그림 11" descr="1_210406_73_ufw_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7580" y="1524001"/>
            <a:ext cx="7772400" cy="4802187"/>
          </a:xfrm>
          <a:prstGeom prst="rect">
            <a:avLst/>
          </a:prstGeom>
          <a:ln>
            <a:noFill/>
          </a:ln>
          <a:effectLst>
            <a:outerShdw blurRad="190500" algn="tl" rotWithShape="0">
              <a:srgbClr val="000000">
                <a:alpha val="70000"/>
              </a:srgbClr>
            </a:outerShdw>
          </a:effectLst>
        </p:spPr>
      </p:pic>
      <p:sp>
        <p:nvSpPr>
          <p:cNvPr id="13" name="직사각형 12"/>
          <p:cNvSpPr/>
          <p:nvPr/>
        </p:nvSpPr>
        <p:spPr>
          <a:xfrm>
            <a:off x="2878665" y="2218267"/>
            <a:ext cx="2870201"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a:t>
            </a:r>
            <a:r>
              <a:rPr lang="en-US" altLang="ko-KR" sz="1200" b="1" dirty="0" err="1" smtClean="0">
                <a:latin typeface="나눔고딕" panose="020D0604000000000000" pitchFamily="50" charset="-127"/>
                <a:ea typeface="나눔고딕" panose="020D0604000000000000" pitchFamily="50" charset="-127"/>
              </a:rPr>
              <a:t>ufw</a:t>
            </a:r>
            <a:r>
              <a:rPr lang="en-US" altLang="ko-KR" sz="1200" b="1" dirty="0" smtClean="0">
                <a:latin typeface="나눔고딕" panose="020D0604000000000000" pitchFamily="50" charset="-127"/>
                <a:ea typeface="나눔고딕" panose="020D0604000000000000" pitchFamily="50" charset="-127"/>
              </a:rPr>
              <a:t> deny 443/</a:t>
            </a:r>
            <a:r>
              <a:rPr lang="en-US" altLang="ko-KR" sz="1200" b="1" dirty="0" err="1" smtClean="0">
                <a:latin typeface="나눔고딕" panose="020D0604000000000000" pitchFamily="50" charset="-127"/>
                <a:ea typeface="나눔고딕" panose="020D0604000000000000" pitchFamily="50" charset="-127"/>
              </a:rPr>
              <a:t>udp</a:t>
            </a:r>
            <a:endParaRPr lang="ko-KR" altLang="en-US" sz="1200" dirty="0"/>
          </a:p>
        </p:txBody>
      </p:sp>
      <p:sp>
        <p:nvSpPr>
          <p:cNvPr id="15" name="직사각형 14"/>
          <p:cNvSpPr/>
          <p:nvPr/>
        </p:nvSpPr>
        <p:spPr>
          <a:xfrm>
            <a:off x="2878664" y="1794934"/>
            <a:ext cx="2870201"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a:t>
            </a:r>
            <a:r>
              <a:rPr lang="en-US" altLang="ko-KR" sz="1200" b="1" dirty="0" err="1" smtClean="0">
                <a:latin typeface="나눔고딕" panose="020D0604000000000000" pitchFamily="50" charset="-127"/>
                <a:ea typeface="나눔고딕" panose="020D0604000000000000" pitchFamily="50" charset="-127"/>
              </a:rPr>
              <a:t>ufw</a:t>
            </a:r>
            <a:r>
              <a:rPr lang="en-US" altLang="ko-KR" sz="1200" b="1" dirty="0" smtClean="0">
                <a:latin typeface="나눔고딕" panose="020D0604000000000000" pitchFamily="50" charset="-127"/>
                <a:ea typeface="나눔고딕" panose="020D0604000000000000" pitchFamily="50" charset="-127"/>
              </a:rPr>
              <a:t> allow 443/</a:t>
            </a:r>
            <a:r>
              <a:rPr lang="en-US" altLang="ko-KR" sz="1200" b="1" dirty="0" err="1" smtClean="0">
                <a:latin typeface="나눔고딕" panose="020D0604000000000000" pitchFamily="50" charset="-127"/>
                <a:ea typeface="나눔고딕" panose="020D0604000000000000" pitchFamily="50" charset="-127"/>
              </a:rPr>
              <a:t>udp</a:t>
            </a:r>
            <a:endParaRPr lang="ko-KR" altLang="en-US" sz="1200" dirty="0"/>
          </a:p>
        </p:txBody>
      </p:sp>
      <p:sp>
        <p:nvSpPr>
          <p:cNvPr id="16" name="직사각형 15"/>
          <p:cNvSpPr/>
          <p:nvPr/>
        </p:nvSpPr>
        <p:spPr>
          <a:xfrm>
            <a:off x="2878665" y="2607734"/>
            <a:ext cx="2870201"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a:t>
            </a:r>
            <a:r>
              <a:rPr lang="en-US" altLang="ko-KR" sz="1200" b="1" dirty="0" err="1" smtClean="0">
                <a:latin typeface="나눔고딕" panose="020D0604000000000000" pitchFamily="50" charset="-127"/>
                <a:ea typeface="나눔고딕" panose="020D0604000000000000" pitchFamily="50" charset="-127"/>
              </a:rPr>
              <a:t>ufw</a:t>
            </a:r>
            <a:r>
              <a:rPr lang="en-US" altLang="ko-KR" sz="1200" b="1" dirty="0" smtClean="0">
                <a:latin typeface="나눔고딕" panose="020D0604000000000000" pitchFamily="50" charset="-127"/>
                <a:ea typeface="나눔고딕" panose="020D0604000000000000" pitchFamily="50" charset="-127"/>
              </a:rPr>
              <a:t> status verbose</a:t>
            </a:r>
            <a:endParaRPr lang="ko-KR" altLang="en-US" sz="1200" dirty="0"/>
          </a:p>
        </p:txBody>
      </p:sp>
    </p:spTree>
    <p:extLst>
      <p:ext uri="{BB962C8B-B14F-4D97-AF65-F5344CB8AC3E}">
        <p14:creationId xmlns:p14="http://schemas.microsoft.com/office/powerpoint/2010/main" val="3599217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1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1530350"/>
            <a:ext cx="7772400" cy="5014913"/>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7.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a:t>
            </a:r>
            <a:r>
              <a:rPr lang="ko-KR" altLang="en-US" b="1" spc="-151" dirty="0" smtClean="0">
                <a:solidFill>
                  <a:srgbClr val="1C314E"/>
                </a:solidFill>
                <a:latin typeface="나눔고딕"/>
                <a:ea typeface="나눔고딕"/>
              </a:rPr>
              <a:t>설치 작업 </a:t>
            </a:r>
            <a:r>
              <a:rPr lang="en-US" altLang="ko-KR" b="1" spc="-151" dirty="0" smtClean="0">
                <a:solidFill>
                  <a:srgbClr val="1C314E"/>
                </a:solidFill>
                <a:latin typeface="나눔고딕"/>
                <a:ea typeface="나눔고딕"/>
              </a:rPr>
              <a:t>(2021-04-06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26</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아래의 명령어로 작업을 진행할 수 있다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5410113" y="2929467"/>
            <a:ext cx="2870201"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service apache2 stop</a:t>
            </a:r>
            <a:endParaRPr lang="ko-KR" altLang="en-US" sz="1200" dirty="0"/>
          </a:p>
        </p:txBody>
      </p:sp>
      <p:sp>
        <p:nvSpPr>
          <p:cNvPr id="9" name="직사각형 8"/>
          <p:cNvSpPr/>
          <p:nvPr/>
        </p:nvSpPr>
        <p:spPr>
          <a:xfrm>
            <a:off x="5410113" y="3242732"/>
            <a:ext cx="2870201"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service apache2 start</a:t>
            </a:r>
            <a:endParaRPr lang="ko-KR" altLang="en-US" sz="1200" dirty="0"/>
          </a:p>
        </p:txBody>
      </p:sp>
      <p:sp>
        <p:nvSpPr>
          <p:cNvPr id="10" name="직사각형 9"/>
          <p:cNvSpPr/>
          <p:nvPr/>
        </p:nvSpPr>
        <p:spPr>
          <a:xfrm>
            <a:off x="5410113" y="3690671"/>
            <a:ext cx="2870201"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a2enmod </a:t>
            </a:r>
            <a:r>
              <a:rPr lang="en-US" altLang="ko-KR" sz="1200" b="1" dirty="0" err="1" smtClean="0">
                <a:latin typeface="나눔고딕" panose="020D0604000000000000" pitchFamily="50" charset="-127"/>
                <a:ea typeface="나눔고딕" panose="020D0604000000000000" pitchFamily="50" charset="-127"/>
              </a:rPr>
              <a:t>ssl</a:t>
            </a:r>
            <a:endParaRPr lang="ko-KR" altLang="en-US" sz="1200" dirty="0"/>
          </a:p>
        </p:txBody>
      </p:sp>
    </p:spTree>
    <p:extLst>
      <p:ext uri="{BB962C8B-B14F-4D97-AF65-F5344CB8AC3E}">
        <p14:creationId xmlns:p14="http://schemas.microsoft.com/office/powerpoint/2010/main" val="3940354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1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1617663"/>
            <a:ext cx="7772400" cy="4992687"/>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8. [</a:t>
            </a:r>
            <a:r>
              <a:rPr lang="ko-KR" altLang="en-US" b="1" spc="-151" dirty="0" smtClean="0">
                <a:solidFill>
                  <a:srgbClr val="1C314E"/>
                </a:solidFill>
                <a:latin typeface="나눔고딕"/>
                <a:ea typeface="나눔고딕"/>
              </a:rPr>
              <a:t>작업</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OpenSSL </a:t>
            </a:r>
            <a:r>
              <a:rPr lang="ko-KR" altLang="en-US" b="1" spc="-151" dirty="0" smtClean="0">
                <a:solidFill>
                  <a:srgbClr val="1C314E"/>
                </a:solidFill>
                <a:latin typeface="나눔고딕"/>
                <a:ea typeface="나눔고딕"/>
              </a:rPr>
              <a:t>인증서 생성 예 </a:t>
            </a:r>
            <a:r>
              <a:rPr lang="en-US" altLang="ko-KR" b="1" spc="-151" dirty="0" smtClean="0">
                <a:solidFill>
                  <a:srgbClr val="1C314E"/>
                </a:solidFill>
                <a:latin typeface="나눔고딕"/>
                <a:ea typeface="나눔고딕"/>
              </a:rPr>
              <a:t>(2021-04-06)</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27</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아래의 명령어로 작업을 진행할 수 있다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5410113" y="2929467"/>
            <a:ext cx="2870201"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cd /</a:t>
            </a:r>
            <a:r>
              <a:rPr lang="en-US" altLang="ko-KR" sz="1200" b="1" dirty="0" err="1" smtClean="0">
                <a:latin typeface="나눔고딕" panose="020D0604000000000000" pitchFamily="50" charset="-127"/>
                <a:ea typeface="나눔고딕" panose="020D0604000000000000" pitchFamily="50" charset="-127"/>
              </a:rPr>
              <a:t>etc</a:t>
            </a:r>
            <a:r>
              <a:rPr lang="en-US" altLang="ko-KR" sz="1200" b="1" dirty="0" smtClean="0">
                <a:latin typeface="나눔고딕" panose="020D0604000000000000" pitchFamily="50" charset="-127"/>
                <a:ea typeface="나눔고딕" panose="020D0604000000000000" pitchFamily="50" charset="-127"/>
              </a:rPr>
              <a:t>/apache2</a:t>
            </a:r>
            <a:endParaRPr lang="ko-KR" altLang="en-US" sz="1200" dirty="0"/>
          </a:p>
        </p:txBody>
      </p:sp>
      <p:sp>
        <p:nvSpPr>
          <p:cNvPr id="9" name="직사각형 8"/>
          <p:cNvSpPr/>
          <p:nvPr/>
        </p:nvSpPr>
        <p:spPr>
          <a:xfrm>
            <a:off x="5410113" y="3242732"/>
            <a:ext cx="2870201"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a:t>
            </a:r>
            <a:r>
              <a:rPr lang="en-US" altLang="ko-KR" sz="1200" b="1" dirty="0" err="1" smtClean="0">
                <a:latin typeface="나눔고딕" panose="020D0604000000000000" pitchFamily="50" charset="-127"/>
                <a:ea typeface="나눔고딕" panose="020D0604000000000000" pitchFamily="50" charset="-127"/>
              </a:rPr>
              <a:t>mkdir</a:t>
            </a:r>
            <a:r>
              <a:rPr lang="en-US" altLang="ko-KR" sz="1200" b="1" dirty="0" smtClean="0">
                <a:latin typeface="나눔고딕" panose="020D0604000000000000" pitchFamily="50" charset="-127"/>
                <a:ea typeface="나눔고딕" panose="020D0604000000000000" pitchFamily="50" charset="-127"/>
              </a:rPr>
              <a:t> </a:t>
            </a:r>
            <a:r>
              <a:rPr lang="en-US" altLang="ko-KR" sz="1200" b="1" dirty="0" err="1" smtClean="0">
                <a:latin typeface="나눔고딕" panose="020D0604000000000000" pitchFamily="50" charset="-127"/>
                <a:ea typeface="나눔고딕" panose="020D0604000000000000" pitchFamily="50" charset="-127"/>
              </a:rPr>
              <a:t>ssl</a:t>
            </a:r>
            <a:endParaRPr lang="ko-KR" altLang="en-US" sz="1200" dirty="0"/>
          </a:p>
        </p:txBody>
      </p:sp>
    </p:spTree>
    <p:extLst>
      <p:ext uri="{BB962C8B-B14F-4D97-AF65-F5344CB8AC3E}">
        <p14:creationId xmlns:p14="http://schemas.microsoft.com/office/powerpoint/2010/main" val="2782480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1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1667933"/>
            <a:ext cx="7772400" cy="5029200"/>
          </a:xfrm>
          <a:prstGeom prst="rect">
            <a:avLst/>
          </a:prstGeom>
          <a:ln>
            <a:noFill/>
          </a:ln>
          <a:effectLst>
            <a:outerShdw blurRad="190500" algn="tl" rotWithShape="0">
              <a:srgbClr val="000000">
                <a:alpha val="70000"/>
              </a:srgbClr>
            </a:outerShdw>
          </a:effectLst>
        </p:spPr>
      </p:pic>
      <p:sp>
        <p:nvSpPr>
          <p:cNvPr id="8"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9"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10"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8. [</a:t>
            </a:r>
            <a:r>
              <a:rPr lang="ko-KR" altLang="en-US" b="1" spc="-151" dirty="0" smtClean="0">
                <a:solidFill>
                  <a:srgbClr val="1C314E"/>
                </a:solidFill>
                <a:latin typeface="나눔고딕"/>
                <a:ea typeface="나눔고딕"/>
              </a:rPr>
              <a:t>작업</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OpenSSL </a:t>
            </a:r>
            <a:r>
              <a:rPr lang="ko-KR" altLang="en-US" b="1" spc="-151" dirty="0" smtClean="0">
                <a:solidFill>
                  <a:srgbClr val="1C314E"/>
                </a:solidFill>
                <a:latin typeface="나눔고딕"/>
                <a:ea typeface="나눔고딕"/>
              </a:rPr>
              <a:t>인증서 생성 예 </a:t>
            </a:r>
            <a:r>
              <a:rPr lang="en-US" altLang="ko-KR" b="1" spc="-151" dirty="0" smtClean="0">
                <a:solidFill>
                  <a:srgbClr val="1C314E"/>
                </a:solidFill>
                <a:latin typeface="나눔고딕"/>
                <a:ea typeface="나눔고딕"/>
              </a:rPr>
              <a:t>(2021-04-06)</a:t>
            </a:r>
            <a:endParaRPr lang="en-US" altLang="ko-KR" b="1" spc="-1" dirty="0">
              <a:latin typeface="나눔고딕"/>
            </a:endParaRPr>
          </a:p>
        </p:txBody>
      </p:sp>
      <p:sp>
        <p:nvSpPr>
          <p:cNvPr id="11"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28</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12"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아래의 명령어로 작업을 진행할 수 있다</a:t>
            </a:r>
            <a:r>
              <a:rPr lang="en-US" altLang="ko-KR" sz="1100" dirty="0" smtClean="0">
                <a:latin typeface="나눔고딕" panose="020D0604000000000000" pitchFamily="50" charset="-127"/>
                <a:ea typeface="나눔고딕" panose="020D0604000000000000" pitchFamily="50" charset="-127"/>
              </a:rPr>
              <a:t>.</a:t>
            </a:r>
          </a:p>
        </p:txBody>
      </p:sp>
      <p:sp>
        <p:nvSpPr>
          <p:cNvPr id="13" name="직사각형 12"/>
          <p:cNvSpPr/>
          <p:nvPr/>
        </p:nvSpPr>
        <p:spPr>
          <a:xfrm>
            <a:off x="2980180" y="3801534"/>
            <a:ext cx="5325620"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a:t>
            </a:r>
            <a:r>
              <a:rPr lang="en-US" altLang="ko-KR" sz="1200" b="1" dirty="0" err="1" smtClean="0">
                <a:latin typeface="나눔고딕" panose="020D0604000000000000" pitchFamily="50" charset="-127"/>
                <a:ea typeface="나눔고딕" panose="020D0604000000000000" pitchFamily="50" charset="-127"/>
              </a:rPr>
              <a:t>openssl</a:t>
            </a:r>
            <a:r>
              <a:rPr lang="en-US" altLang="ko-KR" sz="1200" b="1" dirty="0" smtClean="0">
                <a:latin typeface="나눔고딕" panose="020D0604000000000000" pitchFamily="50" charset="-127"/>
                <a:ea typeface="나눔고딕" panose="020D0604000000000000" pitchFamily="50" charset="-127"/>
              </a:rPr>
              <a:t> </a:t>
            </a:r>
            <a:r>
              <a:rPr lang="en-US" altLang="ko-KR" sz="1200" b="1" dirty="0" err="1" smtClean="0">
                <a:latin typeface="나눔고딕" panose="020D0604000000000000" pitchFamily="50" charset="-127"/>
                <a:ea typeface="나눔고딕" panose="020D0604000000000000" pitchFamily="50" charset="-127"/>
              </a:rPr>
              <a:t>genrsa</a:t>
            </a:r>
            <a:r>
              <a:rPr lang="en-US" altLang="ko-KR" sz="1200" b="1" dirty="0" smtClean="0">
                <a:latin typeface="나눔고딕" panose="020D0604000000000000" pitchFamily="50" charset="-127"/>
                <a:ea typeface="나눔고딕" panose="020D0604000000000000" pitchFamily="50" charset="-127"/>
              </a:rPr>
              <a:t> –des3 –out </a:t>
            </a:r>
            <a:r>
              <a:rPr lang="en-US" altLang="ko-KR" sz="1200" b="1" dirty="0" err="1" smtClean="0">
                <a:latin typeface="나눔고딕" panose="020D0604000000000000" pitchFamily="50" charset="-127"/>
                <a:ea typeface="나눔고딕" panose="020D0604000000000000" pitchFamily="50" charset="-127"/>
              </a:rPr>
              <a:t>server.key</a:t>
            </a:r>
            <a:r>
              <a:rPr lang="en-US" altLang="ko-KR" sz="1200" b="1" dirty="0" smtClean="0">
                <a:latin typeface="나눔고딕" panose="020D0604000000000000" pitchFamily="50" charset="-127"/>
                <a:ea typeface="나눔고딕" panose="020D0604000000000000" pitchFamily="50" charset="-127"/>
              </a:rPr>
              <a:t> 2048</a:t>
            </a:r>
            <a:endParaRPr lang="ko-KR" altLang="en-US" sz="1200" dirty="0"/>
          </a:p>
        </p:txBody>
      </p:sp>
      <p:sp>
        <p:nvSpPr>
          <p:cNvPr id="15" name="직사각형 14"/>
          <p:cNvSpPr/>
          <p:nvPr/>
        </p:nvSpPr>
        <p:spPr>
          <a:xfrm>
            <a:off x="2980180" y="4301065"/>
            <a:ext cx="2860946" cy="304799"/>
          </a:xfrm>
          <a:prstGeom prst="rect">
            <a:avLst/>
          </a:prstGeom>
          <a:solidFill>
            <a:schemeClr val="bg2">
              <a:lumMod val="75000"/>
            </a:schemeClr>
          </a:solidFill>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des3 (RSA </a:t>
            </a:r>
            <a:r>
              <a:rPr lang="ko-KR" altLang="en-US" sz="1200" b="1" dirty="0" smtClean="0">
                <a:latin typeface="나눔고딕" panose="020D0604000000000000" pitchFamily="50" charset="-127"/>
                <a:ea typeface="나눔고딕" panose="020D0604000000000000" pitchFamily="50" charset="-127"/>
              </a:rPr>
              <a:t>암호를 말함</a:t>
            </a:r>
            <a:r>
              <a:rPr lang="en-US" altLang="ko-KR" sz="1200" b="1" dirty="0" smtClean="0">
                <a:latin typeface="나눔고딕" panose="020D0604000000000000" pitchFamily="50" charset="-127"/>
                <a:ea typeface="나눔고딕" panose="020D0604000000000000" pitchFamily="50" charset="-127"/>
              </a:rPr>
              <a:t>)</a:t>
            </a:r>
            <a:endParaRPr lang="ko-KR" altLang="en-US" sz="1200" dirty="0"/>
          </a:p>
        </p:txBody>
      </p:sp>
      <p:sp>
        <p:nvSpPr>
          <p:cNvPr id="16" name="직사각형 15"/>
          <p:cNvSpPr/>
          <p:nvPr/>
        </p:nvSpPr>
        <p:spPr>
          <a:xfrm>
            <a:off x="2980180" y="4766732"/>
            <a:ext cx="2860946"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ko-KR" altLang="en-US" sz="1050" b="1" dirty="0" smtClean="0">
                <a:latin typeface="나눔고딕" panose="020D0604000000000000" pitchFamily="50" charset="-127"/>
                <a:ea typeface="나눔고딕" panose="020D0604000000000000" pitchFamily="50" charset="-127"/>
              </a:rPr>
              <a:t>키 길이</a:t>
            </a:r>
            <a:r>
              <a:rPr lang="en-US" altLang="ko-KR" sz="1050" b="1" dirty="0" smtClean="0">
                <a:latin typeface="나눔고딕" panose="020D0604000000000000" pitchFamily="50" charset="-127"/>
                <a:ea typeface="나눔고딕" panose="020D0604000000000000" pitchFamily="50" charset="-127"/>
              </a:rPr>
              <a:t>: 2048</a:t>
            </a:r>
            <a:endParaRPr lang="ko-KR" altLang="en-US" sz="1050" dirty="0"/>
          </a:p>
        </p:txBody>
      </p:sp>
      <p:sp>
        <p:nvSpPr>
          <p:cNvPr id="17" name="직사각형 16"/>
          <p:cNvSpPr/>
          <p:nvPr/>
        </p:nvSpPr>
        <p:spPr>
          <a:xfrm>
            <a:off x="2980180" y="5122328"/>
            <a:ext cx="2860946"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050" b="1" dirty="0" smtClean="0">
                <a:latin typeface="나눔고딕" panose="020D0604000000000000" pitchFamily="50" charset="-127"/>
                <a:ea typeface="나눔고딕" panose="020D0604000000000000" pitchFamily="50" charset="-127"/>
              </a:rPr>
              <a:t>4096</a:t>
            </a:r>
            <a:r>
              <a:rPr lang="ko-KR" altLang="en-US" sz="1050" b="1" dirty="0" smtClean="0">
                <a:latin typeface="나눔고딕" panose="020D0604000000000000" pitchFamily="50" charset="-127"/>
                <a:ea typeface="나눔고딕" panose="020D0604000000000000" pitchFamily="50" charset="-127"/>
              </a:rPr>
              <a:t>까지 가능함</a:t>
            </a:r>
            <a:r>
              <a:rPr lang="en-US" altLang="ko-KR" sz="1050" b="1" dirty="0" smtClean="0">
                <a:latin typeface="나눔고딕" panose="020D0604000000000000" pitchFamily="50" charset="-127"/>
                <a:ea typeface="나눔고딕" panose="020D0604000000000000" pitchFamily="50" charset="-127"/>
              </a:rPr>
              <a:t>.</a:t>
            </a:r>
            <a:endParaRPr lang="ko-KR" altLang="en-US" sz="1050" dirty="0"/>
          </a:p>
        </p:txBody>
      </p:sp>
      <p:sp>
        <p:nvSpPr>
          <p:cNvPr id="18" name="직사각형 17"/>
          <p:cNvSpPr/>
          <p:nvPr/>
        </p:nvSpPr>
        <p:spPr>
          <a:xfrm>
            <a:off x="2980180" y="5579522"/>
            <a:ext cx="5325620" cy="304799"/>
          </a:xfrm>
          <a:prstGeom prst="rect">
            <a:avLst/>
          </a:prstGeom>
          <a:solidFill>
            <a:schemeClr val="bg2">
              <a:lumMod val="75000"/>
            </a:schemeClr>
          </a:solidFill>
        </p:spPr>
        <p:style>
          <a:lnRef idx="2">
            <a:schemeClr val="accent4"/>
          </a:lnRef>
          <a:fillRef idx="1">
            <a:schemeClr val="lt1"/>
          </a:fillRef>
          <a:effectRef idx="0">
            <a:schemeClr val="accent4"/>
          </a:effectRef>
          <a:fontRef idx="minor">
            <a:schemeClr val="dk1"/>
          </a:fontRef>
        </p:style>
        <p:txBody>
          <a:bodyPr rtlCol="0" anchor="ctr"/>
          <a:lstStyle/>
          <a:p>
            <a:r>
              <a:rPr lang="ko-KR" altLang="en-US" sz="1050" b="1" dirty="0" smtClean="0">
                <a:latin typeface="나눔고딕" panose="020D0604000000000000" pitchFamily="50" charset="-127"/>
                <a:ea typeface="나눔고딕" panose="020D0604000000000000" pitchFamily="50" charset="-127"/>
              </a:rPr>
              <a:t>참고사항</a:t>
            </a:r>
            <a:r>
              <a:rPr lang="en-US" altLang="ko-KR" sz="1050" b="1" dirty="0" smtClean="0">
                <a:latin typeface="나눔고딕" panose="020D0604000000000000" pitchFamily="50" charset="-127"/>
                <a:ea typeface="나눔고딕" panose="020D0604000000000000" pitchFamily="50" charset="-127"/>
              </a:rPr>
              <a:t>: </a:t>
            </a:r>
            <a:r>
              <a:rPr lang="ko-KR" altLang="en-US" sz="1050" b="1" dirty="0" smtClean="0">
                <a:latin typeface="나눔고딕" panose="020D0604000000000000" pitchFamily="50" charset="-127"/>
                <a:ea typeface="나눔고딕" panose="020D0604000000000000" pitchFamily="50" charset="-127"/>
              </a:rPr>
              <a:t>키 길이가 길다고 무조건 좋은 게 아님</a:t>
            </a:r>
            <a:r>
              <a:rPr lang="en-US" altLang="ko-KR" sz="1050" b="1" dirty="0" smtClean="0">
                <a:latin typeface="나눔고딕" panose="020D0604000000000000" pitchFamily="50" charset="-127"/>
                <a:ea typeface="나눔고딕" panose="020D0604000000000000" pitchFamily="50" charset="-127"/>
              </a:rPr>
              <a:t>.</a:t>
            </a:r>
            <a:endParaRPr lang="ko-KR" altLang="en-US" sz="1050" b="1" dirty="0">
              <a:latin typeface="나눔고딕" panose="020D0604000000000000" pitchFamily="50" charset="-127"/>
              <a:ea typeface="나눔고딕" panose="020D0604000000000000" pitchFamily="50" charset="-127"/>
            </a:endParaRPr>
          </a:p>
        </p:txBody>
      </p:sp>
      <p:sp>
        <p:nvSpPr>
          <p:cNvPr id="19" name="직사각형 18"/>
          <p:cNvSpPr/>
          <p:nvPr/>
        </p:nvSpPr>
        <p:spPr>
          <a:xfrm>
            <a:off x="2980180" y="5926666"/>
            <a:ext cx="5325620"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ko-KR" altLang="en-US" sz="1050" dirty="0" smtClean="0">
                <a:latin typeface="나눔고딕" panose="020D0604000000000000" pitchFamily="50" charset="-127"/>
                <a:ea typeface="나눔고딕" panose="020D0604000000000000" pitchFamily="50" charset="-127"/>
              </a:rPr>
              <a:t>예를 들어서 키 길이는</a:t>
            </a:r>
            <a:r>
              <a:rPr lang="en-US" altLang="ko-KR" sz="1050" dirty="0" smtClean="0">
                <a:latin typeface="나눔고딕" panose="020D0604000000000000" pitchFamily="50" charset="-127"/>
                <a:ea typeface="나눔고딕" panose="020D0604000000000000" pitchFamily="50" charset="-127"/>
              </a:rPr>
              <a:t> 64</a:t>
            </a:r>
            <a:r>
              <a:rPr lang="ko-KR" altLang="en-US" sz="1050" dirty="0" smtClean="0">
                <a:latin typeface="나눔고딕" panose="020D0604000000000000" pitchFamily="50" charset="-127"/>
                <a:ea typeface="나눔고딕" panose="020D0604000000000000" pitchFamily="50" charset="-127"/>
              </a:rPr>
              <a:t>길이인데</a:t>
            </a:r>
            <a:r>
              <a:rPr lang="en-US" altLang="ko-KR" sz="1050" dirty="0" smtClean="0">
                <a:latin typeface="나눔고딕" panose="020D0604000000000000" pitchFamily="50" charset="-127"/>
                <a:ea typeface="나눔고딕" panose="020D0604000000000000" pitchFamily="50" charset="-127"/>
              </a:rPr>
              <a:t>, </a:t>
            </a:r>
            <a:r>
              <a:rPr lang="ko-KR" altLang="en-US" sz="1050" dirty="0" smtClean="0">
                <a:latin typeface="나눔고딕" panose="020D0604000000000000" pitchFamily="50" charset="-127"/>
                <a:ea typeface="나눔고딕" panose="020D0604000000000000" pitchFamily="50" charset="-127"/>
              </a:rPr>
              <a:t>암호화 수준이 </a:t>
            </a:r>
            <a:r>
              <a:rPr lang="en-US" altLang="ko-KR" sz="1050" dirty="0" smtClean="0">
                <a:latin typeface="나눔고딕" panose="020D0604000000000000" pitchFamily="50" charset="-127"/>
                <a:ea typeface="나눔고딕" panose="020D0604000000000000" pitchFamily="50" charset="-127"/>
              </a:rPr>
              <a:t>4096 </a:t>
            </a:r>
            <a:r>
              <a:rPr lang="ko-KR" altLang="en-US" sz="1050" dirty="0" smtClean="0">
                <a:latin typeface="나눔고딕" panose="020D0604000000000000" pitchFamily="50" charset="-127"/>
                <a:ea typeface="나눔고딕" panose="020D0604000000000000" pitchFamily="50" charset="-127"/>
              </a:rPr>
              <a:t>키 길이보다 탁월하다</a:t>
            </a:r>
            <a:r>
              <a:rPr lang="en-US" altLang="ko-KR" sz="1050" dirty="0" smtClean="0">
                <a:latin typeface="나눔고딕" panose="020D0604000000000000" pitchFamily="50" charset="-127"/>
                <a:ea typeface="나눔고딕" panose="020D0604000000000000" pitchFamily="50" charset="-127"/>
              </a:rPr>
              <a:t>.</a:t>
            </a:r>
            <a:endParaRPr lang="ko-KR" altLang="en-US" sz="1050" dirty="0"/>
          </a:p>
        </p:txBody>
      </p:sp>
      <p:sp>
        <p:nvSpPr>
          <p:cNvPr id="20" name="직사각형 19"/>
          <p:cNvSpPr/>
          <p:nvPr/>
        </p:nvSpPr>
        <p:spPr>
          <a:xfrm>
            <a:off x="2980180" y="6231465"/>
            <a:ext cx="5325620"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ko-KR" altLang="en-US" sz="1000" dirty="0" smtClean="0">
                <a:latin typeface="나눔고딕" panose="020D0604000000000000" pitchFamily="50" charset="-127"/>
                <a:ea typeface="나눔고딕" panose="020D0604000000000000" pitchFamily="50" charset="-127"/>
              </a:rPr>
              <a:t>획기적인 발견을 한 게 된 것이다</a:t>
            </a:r>
            <a:r>
              <a:rPr lang="en-US" altLang="ko-KR" sz="1000" dirty="0" smtClean="0">
                <a:latin typeface="나눔고딕" panose="020D0604000000000000" pitchFamily="50" charset="-127"/>
                <a:ea typeface="나눔고딕" panose="020D0604000000000000" pitchFamily="50" charset="-127"/>
              </a:rPr>
              <a:t>. </a:t>
            </a:r>
            <a:r>
              <a:rPr lang="ko-KR" altLang="en-US" sz="1000" dirty="0" smtClean="0">
                <a:latin typeface="나눔고딕" panose="020D0604000000000000" pitchFamily="50" charset="-127"/>
                <a:ea typeface="나눔고딕" panose="020D0604000000000000" pitchFamily="50" charset="-127"/>
              </a:rPr>
              <a:t>사람이 도구를 사용하지 않는 한 쉽게 풀지 못하는 암호이다</a:t>
            </a:r>
            <a:r>
              <a:rPr lang="en-US" altLang="ko-KR" sz="1000" dirty="0" smtClean="0">
                <a:latin typeface="나눔고딕" panose="020D0604000000000000" pitchFamily="50" charset="-127"/>
                <a:ea typeface="나눔고딕" panose="020D0604000000000000" pitchFamily="50" charset="-127"/>
              </a:rPr>
              <a:t>.</a:t>
            </a:r>
            <a:endParaRPr lang="ko-KR" altLang="en-US" sz="100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0301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1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1599142"/>
            <a:ext cx="7772400" cy="4997450"/>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8. [</a:t>
            </a:r>
            <a:r>
              <a:rPr lang="ko-KR" altLang="en-US" b="1" spc="-151" dirty="0" smtClean="0">
                <a:solidFill>
                  <a:srgbClr val="1C314E"/>
                </a:solidFill>
                <a:latin typeface="나눔고딕"/>
                <a:ea typeface="나눔고딕"/>
              </a:rPr>
              <a:t>작업</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OpenSSL </a:t>
            </a:r>
            <a:r>
              <a:rPr lang="ko-KR" altLang="en-US" b="1" spc="-151" dirty="0" smtClean="0">
                <a:solidFill>
                  <a:srgbClr val="1C314E"/>
                </a:solidFill>
                <a:latin typeface="나눔고딕"/>
                <a:ea typeface="나눔고딕"/>
              </a:rPr>
              <a:t>인증서 생성 예 </a:t>
            </a:r>
            <a:r>
              <a:rPr lang="en-US" altLang="ko-KR" b="1" spc="-151" dirty="0" smtClean="0">
                <a:solidFill>
                  <a:srgbClr val="1C314E"/>
                </a:solidFill>
                <a:latin typeface="나눔고딕"/>
                <a:ea typeface="나눔고딕"/>
              </a:rPr>
              <a:t>(2021-04-06)</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29</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아래의 명령어로 작업을 진행할 수 있다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2353646" y="2480734"/>
            <a:ext cx="6417033"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a:t>
            </a:r>
            <a:r>
              <a:rPr lang="en-US" altLang="ko-KR" sz="1200" b="1" dirty="0" err="1" smtClean="0">
                <a:latin typeface="나눔고딕" panose="020D0604000000000000" pitchFamily="50" charset="-127"/>
                <a:ea typeface="나눔고딕" panose="020D0604000000000000" pitchFamily="50" charset="-127"/>
              </a:rPr>
              <a:t>openssl</a:t>
            </a:r>
            <a:r>
              <a:rPr lang="en-US" altLang="ko-KR" sz="1200" b="1" dirty="0" smtClean="0">
                <a:latin typeface="나눔고딕" panose="020D0604000000000000" pitchFamily="50" charset="-127"/>
                <a:ea typeface="나눔고딕" panose="020D0604000000000000" pitchFamily="50" charset="-127"/>
              </a:rPr>
              <a:t> </a:t>
            </a:r>
            <a:r>
              <a:rPr lang="en-US" altLang="ko-KR" sz="1200" b="1" dirty="0" err="1">
                <a:latin typeface="나눔고딕" panose="020D0604000000000000" pitchFamily="50" charset="-127"/>
                <a:ea typeface="나눔고딕" panose="020D0604000000000000" pitchFamily="50" charset="-127"/>
              </a:rPr>
              <a:t>req</a:t>
            </a:r>
            <a:r>
              <a:rPr lang="en-US" altLang="ko-KR" sz="1200" b="1" dirty="0">
                <a:latin typeface="나눔고딕" panose="020D0604000000000000" pitchFamily="50" charset="-127"/>
                <a:ea typeface="나눔고딕" panose="020D0604000000000000" pitchFamily="50" charset="-127"/>
              </a:rPr>
              <a:t> -new -days 10950 -key </a:t>
            </a:r>
            <a:r>
              <a:rPr lang="en-US" altLang="ko-KR" sz="1200" b="1" dirty="0" err="1">
                <a:latin typeface="나눔고딕" panose="020D0604000000000000" pitchFamily="50" charset="-127"/>
                <a:ea typeface="나눔고딕" panose="020D0604000000000000" pitchFamily="50" charset="-127"/>
              </a:rPr>
              <a:t>server.key</a:t>
            </a:r>
            <a:r>
              <a:rPr lang="en-US" altLang="ko-KR" sz="1200" b="1" dirty="0">
                <a:latin typeface="나눔고딕" panose="020D0604000000000000" pitchFamily="50" charset="-127"/>
                <a:ea typeface="나눔고딕" panose="020D0604000000000000" pitchFamily="50" charset="-127"/>
              </a:rPr>
              <a:t> -out </a:t>
            </a:r>
            <a:r>
              <a:rPr lang="en-US" altLang="ko-KR" sz="1200" b="1" dirty="0" err="1">
                <a:latin typeface="나눔고딕" panose="020D0604000000000000" pitchFamily="50" charset="-127"/>
                <a:ea typeface="나눔고딕" panose="020D0604000000000000" pitchFamily="50" charset="-127"/>
              </a:rPr>
              <a:t>server.csr</a:t>
            </a:r>
            <a:endParaRPr lang="ko-KR" altLang="en-US" sz="1200" dirty="0"/>
          </a:p>
        </p:txBody>
      </p:sp>
      <p:sp>
        <p:nvSpPr>
          <p:cNvPr id="9" name="직사각형 8"/>
          <p:cNvSpPr/>
          <p:nvPr/>
        </p:nvSpPr>
        <p:spPr>
          <a:xfrm>
            <a:off x="5909733" y="2836332"/>
            <a:ext cx="2860946" cy="304799"/>
          </a:xfrm>
          <a:prstGeom prst="rect">
            <a:avLst/>
          </a:prstGeom>
          <a:solidFill>
            <a:schemeClr val="bg2">
              <a:lumMod val="75000"/>
            </a:schemeClr>
          </a:solidFill>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10950</a:t>
            </a:r>
            <a:r>
              <a:rPr lang="ko-KR" altLang="en-US" sz="1200" b="1" dirty="0" smtClean="0">
                <a:latin typeface="나눔고딕" panose="020D0604000000000000" pitchFamily="50" charset="-127"/>
                <a:ea typeface="나눔고딕" panose="020D0604000000000000" pitchFamily="50" charset="-127"/>
              </a:rPr>
              <a:t>일 </a:t>
            </a:r>
            <a:r>
              <a:rPr lang="en-US" altLang="ko-KR" sz="1200" b="1" dirty="0" smtClean="0">
                <a:latin typeface="나눔고딕" panose="020D0604000000000000" pitchFamily="50" charset="-127"/>
                <a:ea typeface="나눔고딕" panose="020D0604000000000000" pitchFamily="50" charset="-127"/>
              </a:rPr>
              <a:t>/ 365</a:t>
            </a:r>
            <a:r>
              <a:rPr lang="ko-KR" altLang="en-US" sz="1200" b="1" dirty="0" smtClean="0">
                <a:latin typeface="나눔고딕" panose="020D0604000000000000" pitchFamily="50" charset="-127"/>
                <a:ea typeface="나눔고딕" panose="020D0604000000000000" pitchFamily="50" charset="-127"/>
              </a:rPr>
              <a:t>일 </a:t>
            </a:r>
            <a:r>
              <a:rPr lang="en-US" altLang="ko-KR" sz="1200" b="1" dirty="0" smtClean="0">
                <a:latin typeface="나눔고딕" panose="020D0604000000000000" pitchFamily="50" charset="-127"/>
                <a:ea typeface="나눔고딕" panose="020D0604000000000000" pitchFamily="50" charset="-127"/>
              </a:rPr>
              <a:t>= 30</a:t>
            </a:r>
            <a:r>
              <a:rPr lang="ko-KR" altLang="en-US" sz="1200" b="1" dirty="0" smtClean="0">
                <a:latin typeface="나눔고딕" panose="020D0604000000000000" pitchFamily="50" charset="-127"/>
                <a:ea typeface="나눔고딕" panose="020D0604000000000000" pitchFamily="50" charset="-127"/>
              </a:rPr>
              <a:t>년</a:t>
            </a:r>
            <a:endParaRPr lang="ko-KR" altLang="en-US" sz="1200" dirty="0"/>
          </a:p>
        </p:txBody>
      </p:sp>
    </p:spTree>
    <p:extLst>
      <p:ext uri="{BB962C8B-B14F-4D97-AF65-F5344CB8AC3E}">
        <p14:creationId xmlns:p14="http://schemas.microsoft.com/office/powerpoint/2010/main" val="2458062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ustomShape 1"/>
          <p:cNvSpPr/>
          <p:nvPr/>
        </p:nvSpPr>
        <p:spPr>
          <a:xfrm>
            <a:off x="255960" y="763945"/>
            <a:ext cx="8417880" cy="5905795"/>
          </a:xfrm>
          <a:prstGeom prst="rect">
            <a:avLst/>
          </a:prstGeom>
          <a:noFill/>
          <a:ln w="0">
            <a:noFill/>
          </a:ln>
        </p:spPr>
        <p:style>
          <a:lnRef idx="0">
            <a:scrgbClr r="0" g="0" b="0"/>
          </a:lnRef>
          <a:fillRef idx="0">
            <a:scrgbClr r="0" g="0" b="0"/>
          </a:fillRef>
          <a:effectRef idx="0">
            <a:scrgbClr r="0" g="0" b="0"/>
          </a:effectRef>
          <a:fontRef idx="minor"/>
        </p:style>
        <p:txBody>
          <a:bodyPr>
            <a:normAutofit/>
          </a:bodyPr>
          <a:lstStyle/>
          <a:p>
            <a:pPr marL="228960" indent="-228600">
              <a:lnSpc>
                <a:spcPct val="175000"/>
              </a:lnSpc>
              <a:buClr>
                <a:srgbClr val="404040"/>
              </a:buClr>
              <a:buAutoNum type="arabicPeriod" startAt="10"/>
            </a:pPr>
            <a:r>
              <a:rPr lang="en-US" altLang="ko-KR" sz="1100" b="1" spc="-1" dirty="0" smtClean="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작업</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Apache 2.4, PHP 8.0 / </a:t>
            </a:r>
            <a:r>
              <a:rPr lang="ko-KR" altLang="en-US" sz="1100" b="1" spc="-1" dirty="0">
                <a:latin typeface="나눔고딕" panose="020D0604000000000000" pitchFamily="50" charset="-127"/>
                <a:ea typeface="나눔고딕" panose="020D0604000000000000" pitchFamily="50" charset="-127"/>
              </a:rPr>
              <a:t>자가서명 인증서</a:t>
            </a:r>
            <a:r>
              <a:rPr lang="en-US" altLang="ko-KR" sz="1100" b="1" spc="-1" dirty="0">
                <a:latin typeface="나눔고딕" panose="020D0604000000000000" pitchFamily="50" charset="-127"/>
                <a:ea typeface="나눔고딕" panose="020D0604000000000000" pitchFamily="50" charset="-127"/>
              </a:rPr>
              <a:t>(SSL)</a:t>
            </a:r>
            <a:r>
              <a:rPr lang="ko-KR" altLang="en-US" sz="1100" b="1" spc="-1" dirty="0">
                <a:latin typeface="나눔고딕" panose="020D0604000000000000" pitchFamily="50" charset="-127"/>
                <a:ea typeface="나눔고딕" panose="020D0604000000000000" pitchFamily="50" charset="-127"/>
              </a:rPr>
              <a:t>로 서명한 </a:t>
            </a:r>
            <a:r>
              <a:rPr lang="en-US" altLang="ko-KR" sz="1100" b="1" spc="-1" dirty="0">
                <a:latin typeface="나눔고딕" panose="020D0604000000000000" pitchFamily="50" charset="-127"/>
                <a:ea typeface="나눔고딕" panose="020D0604000000000000" pitchFamily="50" charset="-127"/>
              </a:rPr>
              <a:t>HTTPS </a:t>
            </a:r>
            <a:r>
              <a:rPr lang="ko-KR" altLang="en-US" sz="1100" b="1" spc="-1" dirty="0" smtClean="0">
                <a:latin typeface="나눔고딕" panose="020D0604000000000000" pitchFamily="50" charset="-127"/>
                <a:ea typeface="나눔고딕" panose="020D0604000000000000" pitchFamily="50" charset="-127"/>
              </a:rPr>
              <a:t>접속 </a:t>
            </a:r>
            <a:r>
              <a:rPr lang="en-US" altLang="ko-KR" sz="1100" b="1" spc="-1" dirty="0" smtClean="0">
                <a:latin typeface="나눔고딕" panose="020D0604000000000000" pitchFamily="50" charset="-127"/>
                <a:ea typeface="나눔고딕" panose="020D0604000000000000" pitchFamily="50" charset="-127"/>
              </a:rPr>
              <a:t>[IPv4]</a:t>
            </a:r>
            <a:r>
              <a:rPr lang="ko-KR" altLang="en-US" sz="1100" b="1" spc="-1" dirty="0" smtClean="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(2021-04-06</a:t>
            </a:r>
            <a:r>
              <a:rPr lang="en-US" altLang="ko-KR" sz="1100" b="1" spc="-1" dirty="0" smtClean="0">
                <a:latin typeface="나눔고딕" panose="020D0604000000000000" pitchFamily="50" charset="-127"/>
                <a:ea typeface="나눔고딕" panose="020D0604000000000000" pitchFamily="50" charset="-127"/>
              </a:rPr>
              <a:t>)</a:t>
            </a:r>
          </a:p>
          <a:p>
            <a:pPr marL="228960" indent="-228600">
              <a:lnSpc>
                <a:spcPct val="175000"/>
              </a:lnSpc>
              <a:buClr>
                <a:srgbClr val="404040"/>
              </a:buClr>
              <a:buFontTx/>
              <a:buAutoNum type="arabicPeriod" startAt="10"/>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작업</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Apache 2.4, PHP 8.0 / </a:t>
            </a:r>
            <a:r>
              <a:rPr lang="ko-KR" altLang="en-US" sz="1100" b="1" spc="-1" dirty="0">
                <a:latin typeface="나눔고딕" panose="020D0604000000000000" pitchFamily="50" charset="-127"/>
                <a:ea typeface="나눔고딕" panose="020D0604000000000000" pitchFamily="50" charset="-127"/>
              </a:rPr>
              <a:t>자가서명 인증서</a:t>
            </a:r>
            <a:r>
              <a:rPr lang="en-US" altLang="ko-KR" sz="1100" b="1" spc="-1" dirty="0">
                <a:latin typeface="나눔고딕" panose="020D0604000000000000" pitchFamily="50" charset="-127"/>
                <a:ea typeface="나눔고딕" panose="020D0604000000000000" pitchFamily="50" charset="-127"/>
              </a:rPr>
              <a:t>(SSL)</a:t>
            </a:r>
            <a:r>
              <a:rPr lang="ko-KR" altLang="en-US" sz="1100" b="1" spc="-1" dirty="0">
                <a:latin typeface="나눔고딕" panose="020D0604000000000000" pitchFamily="50" charset="-127"/>
                <a:ea typeface="나눔고딕" panose="020D0604000000000000" pitchFamily="50" charset="-127"/>
              </a:rPr>
              <a:t>로 서명한 </a:t>
            </a:r>
            <a:r>
              <a:rPr lang="en-US" altLang="ko-KR" sz="1100" b="1" spc="-1" dirty="0">
                <a:latin typeface="나눔고딕" panose="020D0604000000000000" pitchFamily="50" charset="-127"/>
                <a:ea typeface="나눔고딕" panose="020D0604000000000000" pitchFamily="50" charset="-127"/>
              </a:rPr>
              <a:t>HTTPS </a:t>
            </a:r>
            <a:r>
              <a:rPr lang="ko-KR" altLang="en-US" sz="1100" b="1" spc="-1" dirty="0">
                <a:latin typeface="나눔고딕" panose="020D0604000000000000" pitchFamily="50" charset="-127"/>
                <a:ea typeface="나눔고딕" panose="020D0604000000000000" pitchFamily="50" charset="-127"/>
              </a:rPr>
              <a:t>접속 </a:t>
            </a:r>
            <a:r>
              <a:rPr lang="en-US" altLang="ko-KR" sz="1100" b="1" spc="-1" dirty="0">
                <a:latin typeface="나눔고딕" panose="020D0604000000000000" pitchFamily="50" charset="-127"/>
                <a:ea typeface="나눔고딕" panose="020D0604000000000000" pitchFamily="50" charset="-127"/>
              </a:rPr>
              <a:t>[</a:t>
            </a:r>
            <a:r>
              <a:rPr lang="en-US" altLang="ko-KR" sz="1100" b="1" spc="-1" dirty="0" smtClean="0">
                <a:latin typeface="나눔고딕" panose="020D0604000000000000" pitchFamily="50" charset="-127"/>
                <a:ea typeface="나눔고딕" panose="020D0604000000000000" pitchFamily="50" charset="-127"/>
              </a:rPr>
              <a:t>IPv6]</a:t>
            </a:r>
            <a:r>
              <a:rPr lang="ko-KR" altLang="en-US" sz="1100" b="1" spc="-1" dirty="0" smtClean="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(2021-04-06</a:t>
            </a:r>
            <a:r>
              <a:rPr lang="en-US" altLang="ko-KR" sz="1100" b="1" spc="-1" dirty="0" smtClean="0">
                <a:latin typeface="나눔고딕" panose="020D0604000000000000" pitchFamily="50" charset="-127"/>
                <a:ea typeface="나눔고딕" panose="020D0604000000000000" pitchFamily="50" charset="-127"/>
              </a:rPr>
              <a:t>)</a:t>
            </a:r>
          </a:p>
          <a:p>
            <a:pPr marL="228960" indent="-228600">
              <a:lnSpc>
                <a:spcPct val="175000"/>
              </a:lnSpc>
              <a:buClr>
                <a:srgbClr val="404040"/>
              </a:buClr>
              <a:buFontTx/>
              <a:buAutoNum type="arabicPeriod" startAt="10"/>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작업</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Apache 2.4, PHP 8.0 - </a:t>
            </a:r>
            <a:r>
              <a:rPr lang="ko-KR" altLang="en-US" sz="1100" b="1" spc="-1" dirty="0">
                <a:latin typeface="나눔고딕" panose="020D0604000000000000" pitchFamily="50" charset="-127"/>
                <a:ea typeface="나눔고딕" panose="020D0604000000000000" pitchFamily="50" charset="-127"/>
              </a:rPr>
              <a:t>확장</a:t>
            </a:r>
            <a:r>
              <a:rPr lang="en-US" altLang="ko-KR" sz="1100" b="1" spc="-1" dirty="0">
                <a:latin typeface="나눔고딕" panose="020D0604000000000000" pitchFamily="50" charset="-127"/>
                <a:ea typeface="나눔고딕" panose="020D0604000000000000" pitchFamily="50" charset="-127"/>
              </a:rPr>
              <a:t>(Extension) </a:t>
            </a:r>
            <a:r>
              <a:rPr lang="ko-KR" altLang="en-US" sz="1100" b="1" spc="-1" dirty="0">
                <a:latin typeface="나눔고딕" panose="020D0604000000000000" pitchFamily="50" charset="-127"/>
                <a:ea typeface="나눔고딕" panose="020D0604000000000000" pitchFamily="50" charset="-127"/>
              </a:rPr>
              <a:t>설치 </a:t>
            </a:r>
            <a:r>
              <a:rPr lang="en-US" altLang="ko-KR" sz="1100" b="1" spc="-1" dirty="0">
                <a:latin typeface="나눔고딕" panose="020D0604000000000000" pitchFamily="50" charset="-127"/>
                <a:ea typeface="나눔고딕" panose="020D0604000000000000" pitchFamily="50" charset="-127"/>
              </a:rPr>
              <a:t>(2021-04-06</a:t>
            </a:r>
            <a:r>
              <a:rPr lang="en-US" altLang="ko-KR" sz="1100" b="1" spc="-1" dirty="0" smtClean="0">
                <a:latin typeface="나눔고딕" panose="020D0604000000000000" pitchFamily="50" charset="-127"/>
                <a:ea typeface="나눔고딕" panose="020D0604000000000000" pitchFamily="50" charset="-127"/>
              </a:rPr>
              <a:t>)</a:t>
            </a:r>
          </a:p>
          <a:p>
            <a:pPr marL="228960" indent="-228600">
              <a:lnSpc>
                <a:spcPct val="175000"/>
              </a:lnSpc>
              <a:buClr>
                <a:srgbClr val="404040"/>
              </a:buClr>
              <a:buFontTx/>
              <a:buAutoNum type="arabicPeriod" startAt="10"/>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작업</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Apache 2.4, PHP 8.0 – </a:t>
            </a:r>
            <a:r>
              <a:rPr lang="en-US" altLang="ko-KR" sz="1100" b="1" spc="-1" dirty="0" smtClean="0">
                <a:latin typeface="나눔고딕" panose="020D0604000000000000" pitchFamily="50" charset="-127"/>
                <a:ea typeface="나눔고딕" panose="020D0604000000000000" pitchFamily="50" charset="-127"/>
              </a:rPr>
              <a:t>php.ini </a:t>
            </a:r>
            <a:r>
              <a:rPr lang="ko-KR" altLang="en-US" sz="1100" b="1" spc="-1" dirty="0" smtClean="0">
                <a:latin typeface="나눔고딕" panose="020D0604000000000000" pitchFamily="50" charset="-127"/>
                <a:ea typeface="나눔고딕" panose="020D0604000000000000" pitchFamily="50" charset="-127"/>
              </a:rPr>
              <a:t>환경설정 </a:t>
            </a:r>
            <a:r>
              <a:rPr lang="en-US" altLang="ko-KR" sz="1100" b="1" spc="-1" dirty="0" smtClean="0">
                <a:latin typeface="나눔고딕" panose="020D0604000000000000" pitchFamily="50" charset="-127"/>
                <a:ea typeface="나눔고딕" panose="020D0604000000000000" pitchFamily="50" charset="-127"/>
              </a:rPr>
              <a:t>(</a:t>
            </a:r>
            <a:r>
              <a:rPr lang="en-US" altLang="ko-KR" sz="1100" b="1" spc="-1" dirty="0">
                <a:latin typeface="나눔고딕" panose="020D0604000000000000" pitchFamily="50" charset="-127"/>
                <a:ea typeface="나눔고딕" panose="020D0604000000000000" pitchFamily="50" charset="-127"/>
              </a:rPr>
              <a:t>2021-04-06</a:t>
            </a:r>
            <a:r>
              <a:rPr lang="en-US" altLang="ko-KR" sz="1100" b="1" spc="-1" dirty="0" smtClean="0">
                <a:latin typeface="나눔고딕" panose="020D0604000000000000" pitchFamily="50" charset="-127"/>
                <a:ea typeface="나눔고딕" panose="020D0604000000000000" pitchFamily="50" charset="-127"/>
              </a:rPr>
              <a:t>)</a:t>
            </a:r>
          </a:p>
          <a:p>
            <a:pPr marL="228960" indent="-228600">
              <a:lnSpc>
                <a:spcPct val="175000"/>
              </a:lnSpc>
              <a:buClr>
                <a:srgbClr val="404040"/>
              </a:buClr>
              <a:buFontTx/>
              <a:buAutoNum type="arabicPeriod" startAt="10"/>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작업</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Apache 2.4, PHP 8.0 – apache2.4 </a:t>
            </a:r>
            <a:r>
              <a:rPr lang="ko-KR" altLang="en-US" sz="1100" b="1" spc="-1" dirty="0">
                <a:latin typeface="나눔고딕" panose="020D0604000000000000" pitchFamily="50" charset="-127"/>
                <a:ea typeface="나눔고딕" panose="020D0604000000000000" pitchFamily="50" charset="-127"/>
              </a:rPr>
              <a:t>환경설정 </a:t>
            </a:r>
            <a:r>
              <a:rPr lang="en-US" altLang="ko-KR" sz="1100" b="1" spc="-1" dirty="0">
                <a:latin typeface="나눔고딕" panose="020D0604000000000000" pitchFamily="50" charset="-127"/>
                <a:ea typeface="나눔고딕" panose="020D0604000000000000" pitchFamily="50" charset="-127"/>
              </a:rPr>
              <a:t>(2021-04-06</a:t>
            </a:r>
            <a:r>
              <a:rPr lang="en-US" altLang="ko-KR" sz="1100" b="1" spc="-1" dirty="0" smtClean="0">
                <a:latin typeface="나눔고딕" panose="020D0604000000000000" pitchFamily="50" charset="-127"/>
                <a:ea typeface="나눔고딕" panose="020D0604000000000000" pitchFamily="50" charset="-127"/>
              </a:rPr>
              <a:t>)</a:t>
            </a:r>
          </a:p>
          <a:p>
            <a:pPr marL="228960" indent="-228600">
              <a:lnSpc>
                <a:spcPct val="175000"/>
              </a:lnSpc>
              <a:buClr>
                <a:srgbClr val="404040"/>
              </a:buClr>
              <a:buFontTx/>
              <a:buAutoNum type="arabicPeriod" startAt="10"/>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작업</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Apache 2.4, PHP 8.0 – apache2.4 </a:t>
            </a:r>
            <a:r>
              <a:rPr lang="ko-KR" altLang="en-US" sz="1100" b="1" spc="-1" dirty="0">
                <a:latin typeface="나눔고딕" panose="020D0604000000000000" pitchFamily="50" charset="-127"/>
                <a:ea typeface="나눔고딕" panose="020D0604000000000000" pitchFamily="50" charset="-127"/>
              </a:rPr>
              <a:t>환경설정</a:t>
            </a:r>
            <a:r>
              <a:rPr lang="en-US" altLang="ko-KR" sz="1100" b="1" spc="-1" dirty="0">
                <a:latin typeface="나눔고딕" panose="020D0604000000000000" pitchFamily="50" charset="-127"/>
                <a:ea typeface="나눔고딕" panose="020D0604000000000000" pitchFamily="50" charset="-127"/>
              </a:rPr>
              <a:t>[Header] (2021-04-06</a:t>
            </a:r>
            <a:r>
              <a:rPr lang="en-US" altLang="ko-KR" sz="1100" b="1" spc="-1" dirty="0" smtClean="0">
                <a:latin typeface="나눔고딕" panose="020D0604000000000000" pitchFamily="50" charset="-127"/>
                <a:ea typeface="나눔고딕" panose="020D0604000000000000" pitchFamily="50" charset="-127"/>
              </a:rPr>
              <a:t>)</a:t>
            </a:r>
          </a:p>
          <a:p>
            <a:pPr marL="228960" indent="-228600">
              <a:lnSpc>
                <a:spcPct val="175000"/>
              </a:lnSpc>
              <a:buClr>
                <a:srgbClr val="404040"/>
              </a:buClr>
              <a:buFontTx/>
              <a:buAutoNum type="arabicPeriod" startAt="10"/>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작업</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Apache 2.4, PHP 8.0 – php.ini </a:t>
            </a:r>
            <a:r>
              <a:rPr lang="ko-KR" altLang="en-US" sz="1100" b="1" spc="-1" dirty="0">
                <a:latin typeface="나눔고딕" panose="020D0604000000000000" pitchFamily="50" charset="-127"/>
                <a:ea typeface="나눔고딕" panose="020D0604000000000000" pitchFamily="50" charset="-127"/>
              </a:rPr>
              <a:t>환경설정 </a:t>
            </a:r>
            <a:r>
              <a:rPr lang="en-US" altLang="ko-KR" sz="1100" b="1" spc="-1" dirty="0">
                <a:latin typeface="나눔고딕" panose="020D0604000000000000" pitchFamily="50" charset="-127"/>
                <a:ea typeface="나눔고딕" panose="020D0604000000000000" pitchFamily="50" charset="-127"/>
              </a:rPr>
              <a:t>(2) (2021-04-06</a:t>
            </a:r>
            <a:r>
              <a:rPr lang="en-US" altLang="ko-KR" sz="1100" b="1" spc="-1" dirty="0" smtClean="0">
                <a:latin typeface="나눔고딕" panose="020D0604000000000000" pitchFamily="50" charset="-127"/>
                <a:ea typeface="나눔고딕" panose="020D0604000000000000" pitchFamily="50" charset="-127"/>
              </a:rPr>
              <a:t>)</a:t>
            </a:r>
          </a:p>
          <a:p>
            <a:pPr marL="228960" indent="-228600">
              <a:lnSpc>
                <a:spcPct val="175000"/>
              </a:lnSpc>
              <a:buClr>
                <a:srgbClr val="404040"/>
              </a:buClr>
              <a:buFontTx/>
              <a:buAutoNum type="arabicPeriod" startAt="10"/>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작업</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Apache 2.4, PHP 8.0 – php.ini </a:t>
            </a:r>
            <a:r>
              <a:rPr lang="ko-KR" altLang="en-US" sz="1100" b="1" spc="-1" dirty="0">
                <a:latin typeface="나눔고딕" panose="020D0604000000000000" pitchFamily="50" charset="-127"/>
                <a:ea typeface="나눔고딕" panose="020D0604000000000000" pitchFamily="50" charset="-127"/>
              </a:rPr>
              <a:t>환경설정 </a:t>
            </a:r>
            <a:r>
              <a:rPr lang="en-US" altLang="ko-KR" sz="1100" b="1" spc="-1" dirty="0">
                <a:latin typeface="나눔고딕" panose="020D0604000000000000" pitchFamily="50" charset="-127"/>
                <a:ea typeface="나눔고딕" panose="020D0604000000000000" pitchFamily="50" charset="-127"/>
              </a:rPr>
              <a:t>(3) </a:t>
            </a:r>
            <a:r>
              <a:rPr lang="ko-KR" altLang="en-US" sz="1100" b="1" spc="-1" dirty="0">
                <a:latin typeface="나눔고딕" panose="020D0604000000000000" pitchFamily="50" charset="-127"/>
                <a:ea typeface="나눔고딕" panose="020D0604000000000000" pitchFamily="50" charset="-127"/>
              </a:rPr>
              <a:t>오류 화면 출력 </a:t>
            </a:r>
            <a:r>
              <a:rPr lang="en-US" altLang="ko-KR" sz="1100" b="1" spc="-1" dirty="0">
                <a:latin typeface="나눔고딕" panose="020D0604000000000000" pitchFamily="50" charset="-127"/>
                <a:ea typeface="나눔고딕" panose="020D0604000000000000" pitchFamily="50" charset="-127"/>
              </a:rPr>
              <a:t>(2021-04-06</a:t>
            </a:r>
            <a:r>
              <a:rPr lang="en-US" altLang="ko-KR" sz="1100" b="1" spc="-1" dirty="0" smtClean="0">
                <a:latin typeface="나눔고딕" panose="020D0604000000000000" pitchFamily="50" charset="-127"/>
                <a:ea typeface="나눔고딕" panose="020D0604000000000000" pitchFamily="50" charset="-127"/>
              </a:rPr>
              <a:t>)</a:t>
            </a:r>
          </a:p>
          <a:p>
            <a:pPr marL="228960" indent="-228600">
              <a:lnSpc>
                <a:spcPct val="175000"/>
              </a:lnSpc>
              <a:buClr>
                <a:srgbClr val="404040"/>
              </a:buClr>
              <a:buFontTx/>
              <a:buAutoNum type="arabicPeriod" startAt="10"/>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작업</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Apache 2.4, PHP 8.0 – php.ini </a:t>
            </a:r>
            <a:r>
              <a:rPr lang="ko-KR" altLang="en-US" sz="1100" b="1" spc="-1" dirty="0">
                <a:latin typeface="나눔고딕" panose="020D0604000000000000" pitchFamily="50" charset="-127"/>
                <a:ea typeface="나눔고딕" panose="020D0604000000000000" pitchFamily="50" charset="-127"/>
              </a:rPr>
              <a:t>환경설정 </a:t>
            </a:r>
            <a:r>
              <a:rPr lang="en-US" altLang="ko-KR" sz="1100" b="1" spc="-1" dirty="0" smtClean="0">
                <a:latin typeface="나눔고딕" panose="020D0604000000000000" pitchFamily="50" charset="-127"/>
                <a:ea typeface="나눔고딕" panose="020D0604000000000000" pitchFamily="50" charset="-127"/>
              </a:rPr>
              <a:t>(4) </a:t>
            </a:r>
            <a:r>
              <a:rPr lang="ko-KR" altLang="en-US" sz="1100" b="1" spc="-1" dirty="0" smtClean="0">
                <a:latin typeface="나눔고딕" panose="020D0604000000000000" pitchFamily="50" charset="-127"/>
                <a:ea typeface="나눔고딕" panose="020D0604000000000000" pitchFamily="50" charset="-127"/>
              </a:rPr>
              <a:t>세션 </a:t>
            </a:r>
            <a:r>
              <a:rPr lang="en-US" altLang="ko-KR" sz="1100" b="1" spc="-1" dirty="0">
                <a:latin typeface="나눔고딕" panose="020D0604000000000000" pitchFamily="50" charset="-127"/>
                <a:ea typeface="나눔고딕" panose="020D0604000000000000" pitchFamily="50" charset="-127"/>
              </a:rPr>
              <a:t>(2021-04-06</a:t>
            </a:r>
            <a:r>
              <a:rPr lang="en-US" altLang="ko-KR" sz="1100" b="1" spc="-1" dirty="0" smtClean="0">
                <a:latin typeface="나눔고딕" panose="020D0604000000000000" pitchFamily="50" charset="-127"/>
                <a:ea typeface="나눔고딕" panose="020D0604000000000000" pitchFamily="50" charset="-127"/>
              </a:rPr>
              <a:t>)</a:t>
            </a:r>
            <a:endParaRPr lang="en-US" altLang="ko-KR" sz="1100" b="1" spc="-1" dirty="0">
              <a:latin typeface="나눔고딕" panose="020D0604000000000000" pitchFamily="50" charset="-127"/>
              <a:ea typeface="나눔고딕" panose="020D0604000000000000" pitchFamily="50" charset="-127"/>
            </a:endParaRPr>
          </a:p>
          <a:p>
            <a:pPr marL="228960" indent="-228600">
              <a:lnSpc>
                <a:spcPct val="175000"/>
              </a:lnSpc>
              <a:buClr>
                <a:srgbClr val="404040"/>
              </a:buClr>
              <a:buAutoNum type="arabicPeriod" startAt="10"/>
            </a:pPr>
            <a:endParaRPr lang="en-US" altLang="ko-KR" sz="1100" b="1" spc="-1" dirty="0" smtClean="0">
              <a:latin typeface="나눔고딕" panose="020D0604000000000000" pitchFamily="50" charset="-127"/>
              <a:ea typeface="나눔고딕" panose="020D0604000000000000" pitchFamily="50" charset="-127"/>
            </a:endParaRPr>
          </a:p>
          <a:p>
            <a:pPr marL="228960" indent="-228600">
              <a:lnSpc>
                <a:spcPct val="175000"/>
              </a:lnSpc>
              <a:buClr>
                <a:srgbClr val="404040"/>
              </a:buClr>
              <a:buAutoNum type="arabicPeriod" startAt="10"/>
            </a:pPr>
            <a:endParaRPr lang="en-US" sz="1100" b="1" strike="noStrike" spc="-1" dirty="0">
              <a:latin typeface="나눔고딕" panose="020D0604000000000000" pitchFamily="50" charset="-127"/>
              <a:ea typeface="나눔고딕" panose="020D0604000000000000" pitchFamily="50" charset="-127"/>
            </a:endParaRPr>
          </a:p>
        </p:txBody>
      </p:sp>
      <p:sp>
        <p:nvSpPr>
          <p:cNvPr id="138" name="Line 2"/>
          <p:cNvSpPr/>
          <p:nvPr/>
        </p:nvSpPr>
        <p:spPr>
          <a:xfrm>
            <a:off x="366480" y="1146884"/>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39" name="Line 3"/>
          <p:cNvSpPr/>
          <p:nvPr/>
        </p:nvSpPr>
        <p:spPr>
          <a:xfrm>
            <a:off x="364320" y="1434986"/>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40" name="Line 4"/>
          <p:cNvSpPr/>
          <p:nvPr/>
        </p:nvSpPr>
        <p:spPr>
          <a:xfrm>
            <a:off x="366480" y="871328"/>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41" name="TextShape 5"/>
          <p:cNvSpPr txBox="1"/>
          <p:nvPr/>
        </p:nvSpPr>
        <p:spPr>
          <a:xfrm>
            <a:off x="243720" y="152280"/>
            <a:ext cx="8531640" cy="493560"/>
          </a:xfrm>
          <a:prstGeom prst="rect">
            <a:avLst/>
          </a:prstGeom>
          <a:noFill/>
          <a:ln w="0">
            <a:noFill/>
          </a:ln>
        </p:spPr>
        <p:txBody>
          <a:bodyPr anchor="ctr">
            <a:normAutofit fontScale="97000" lnSpcReduction="10000"/>
          </a:bodyPr>
          <a:lstStyle/>
          <a:p>
            <a:pPr>
              <a:lnSpc>
                <a:spcPct val="100000"/>
              </a:lnSpc>
            </a:pPr>
            <a:r>
              <a:rPr lang="ko-KR" sz="2800" b="1" strike="noStrike" spc="-1">
                <a:solidFill>
                  <a:srgbClr val="1D314E"/>
                </a:solidFill>
                <a:latin typeface="나눔고딕"/>
                <a:ea typeface="나눔고딕"/>
              </a:rPr>
              <a:t>목차</a:t>
            </a:r>
            <a:endParaRPr lang="en-US" sz="2800" b="0" strike="noStrike" spc="-1">
              <a:solidFill>
                <a:srgbClr val="000000"/>
              </a:solidFill>
              <a:latin typeface="맑은 고딕"/>
            </a:endParaRPr>
          </a:p>
        </p:txBody>
      </p:sp>
      <p:sp>
        <p:nvSpPr>
          <p:cNvPr id="142" name="Line 6"/>
          <p:cNvSpPr/>
          <p:nvPr/>
        </p:nvSpPr>
        <p:spPr>
          <a:xfrm>
            <a:off x="364320" y="1717649"/>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8" name="Line 6"/>
          <p:cNvSpPr/>
          <p:nvPr/>
        </p:nvSpPr>
        <p:spPr>
          <a:xfrm>
            <a:off x="364320" y="1988582"/>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9" name="Line 6"/>
          <p:cNvSpPr/>
          <p:nvPr/>
        </p:nvSpPr>
        <p:spPr>
          <a:xfrm>
            <a:off x="364320" y="2276449"/>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0" name="Line 6"/>
          <p:cNvSpPr/>
          <p:nvPr/>
        </p:nvSpPr>
        <p:spPr>
          <a:xfrm>
            <a:off x="364320" y="2547382"/>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1" name="Line 6"/>
          <p:cNvSpPr/>
          <p:nvPr/>
        </p:nvSpPr>
        <p:spPr>
          <a:xfrm>
            <a:off x="364320" y="2869116"/>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2" name="Line 6"/>
          <p:cNvSpPr/>
          <p:nvPr/>
        </p:nvSpPr>
        <p:spPr>
          <a:xfrm>
            <a:off x="364320" y="3140049"/>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3" name="Line 6"/>
          <p:cNvSpPr/>
          <p:nvPr/>
        </p:nvSpPr>
        <p:spPr>
          <a:xfrm>
            <a:off x="364320" y="3436382"/>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Tree>
    <p:extLst>
      <p:ext uri="{BB962C8B-B14F-4D97-AF65-F5344CB8AC3E}">
        <p14:creationId xmlns:p14="http://schemas.microsoft.com/office/powerpoint/2010/main" val="19934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1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1644122"/>
            <a:ext cx="7772400" cy="5024437"/>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8. [</a:t>
            </a:r>
            <a:r>
              <a:rPr lang="ko-KR" altLang="en-US" b="1" spc="-151" dirty="0" smtClean="0">
                <a:solidFill>
                  <a:srgbClr val="1C314E"/>
                </a:solidFill>
                <a:latin typeface="나눔고딕"/>
                <a:ea typeface="나눔고딕"/>
              </a:rPr>
              <a:t>작업</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OpenSSL </a:t>
            </a:r>
            <a:r>
              <a:rPr lang="ko-KR" altLang="en-US" b="1" spc="-151" dirty="0" smtClean="0">
                <a:solidFill>
                  <a:srgbClr val="1C314E"/>
                </a:solidFill>
                <a:latin typeface="나눔고딕"/>
                <a:ea typeface="나눔고딕"/>
              </a:rPr>
              <a:t>인증서 생성 예 </a:t>
            </a:r>
            <a:r>
              <a:rPr lang="en-US" altLang="ko-KR" b="1" spc="-151" dirty="0" smtClean="0">
                <a:solidFill>
                  <a:srgbClr val="1C314E"/>
                </a:solidFill>
                <a:latin typeface="나눔고딕"/>
                <a:ea typeface="나눔고딕"/>
              </a:rPr>
              <a:t>(2021-04-06)</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30</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아래의 명령어로 작업을 진행할 수 있다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3887474" y="3584576"/>
            <a:ext cx="4181746"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a:t>
            </a:r>
            <a:r>
              <a:rPr lang="en-US" altLang="ko-KR" sz="1200" b="1" dirty="0" err="1" smtClean="0">
                <a:latin typeface="나눔고딕" panose="020D0604000000000000" pitchFamily="50" charset="-127"/>
                <a:ea typeface="나눔고딕" panose="020D0604000000000000" pitchFamily="50" charset="-127"/>
              </a:rPr>
              <a:t>cp</a:t>
            </a:r>
            <a:r>
              <a:rPr lang="en-US" altLang="ko-KR" sz="1200" b="1" dirty="0" smtClean="0">
                <a:latin typeface="나눔고딕" panose="020D0604000000000000" pitchFamily="50" charset="-127"/>
                <a:ea typeface="나눔고딕" panose="020D0604000000000000" pitchFamily="50" charset="-127"/>
              </a:rPr>
              <a:t> </a:t>
            </a:r>
            <a:r>
              <a:rPr lang="en-US" altLang="ko-KR" sz="1200" b="1" dirty="0" err="1" smtClean="0">
                <a:latin typeface="나눔고딕" panose="020D0604000000000000" pitchFamily="50" charset="-127"/>
                <a:ea typeface="나눔고딕" panose="020D0604000000000000" pitchFamily="50" charset="-127"/>
              </a:rPr>
              <a:t>server.key</a:t>
            </a:r>
            <a:r>
              <a:rPr lang="en-US" altLang="ko-KR" sz="1200" b="1" dirty="0" smtClean="0">
                <a:latin typeface="나눔고딕" panose="020D0604000000000000" pitchFamily="50" charset="-127"/>
                <a:ea typeface="나눔고딕" panose="020D0604000000000000" pitchFamily="50" charset="-127"/>
              </a:rPr>
              <a:t> server.key.org</a:t>
            </a:r>
            <a:endParaRPr lang="ko-KR" altLang="en-US" sz="1200" dirty="0"/>
          </a:p>
        </p:txBody>
      </p:sp>
      <p:sp>
        <p:nvSpPr>
          <p:cNvPr id="9" name="직사각형 8"/>
          <p:cNvSpPr/>
          <p:nvPr/>
        </p:nvSpPr>
        <p:spPr>
          <a:xfrm>
            <a:off x="3887474" y="4003940"/>
            <a:ext cx="4181746"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a:t>
            </a:r>
            <a:r>
              <a:rPr lang="en-US" altLang="ko-KR" sz="1200" b="1" dirty="0" err="1" smtClean="0">
                <a:latin typeface="나눔고딕" panose="020D0604000000000000" pitchFamily="50" charset="-127"/>
                <a:ea typeface="나눔고딕" panose="020D0604000000000000" pitchFamily="50" charset="-127"/>
              </a:rPr>
              <a:t>openssl</a:t>
            </a:r>
            <a:r>
              <a:rPr lang="en-US" altLang="ko-KR" sz="1200" b="1" dirty="0" smtClean="0">
                <a:latin typeface="나눔고딕" panose="020D0604000000000000" pitchFamily="50" charset="-127"/>
                <a:ea typeface="나눔고딕" panose="020D0604000000000000" pitchFamily="50" charset="-127"/>
              </a:rPr>
              <a:t> </a:t>
            </a:r>
            <a:r>
              <a:rPr lang="en-US" altLang="ko-KR" sz="1200" b="1" dirty="0" err="1" smtClean="0">
                <a:latin typeface="나눔고딕" panose="020D0604000000000000" pitchFamily="50" charset="-127"/>
                <a:ea typeface="나눔고딕" panose="020D0604000000000000" pitchFamily="50" charset="-127"/>
              </a:rPr>
              <a:t>rsa</a:t>
            </a:r>
            <a:r>
              <a:rPr lang="en-US" altLang="ko-KR" sz="1200" b="1" dirty="0" smtClean="0">
                <a:latin typeface="나눔고딕" panose="020D0604000000000000" pitchFamily="50" charset="-127"/>
                <a:ea typeface="나눔고딕" panose="020D0604000000000000" pitchFamily="50" charset="-127"/>
              </a:rPr>
              <a:t> –in server.key.org –out </a:t>
            </a:r>
            <a:r>
              <a:rPr lang="en-US" altLang="ko-KR" sz="1200" b="1" dirty="0" err="1" smtClean="0">
                <a:latin typeface="나눔고딕" panose="020D0604000000000000" pitchFamily="50" charset="-127"/>
                <a:ea typeface="나눔고딕" panose="020D0604000000000000" pitchFamily="50" charset="-127"/>
              </a:rPr>
              <a:t>server.key</a:t>
            </a:r>
            <a:endParaRPr lang="ko-KR" altLang="en-US" sz="1200" dirty="0"/>
          </a:p>
        </p:txBody>
      </p:sp>
    </p:spTree>
    <p:extLst>
      <p:ext uri="{BB962C8B-B14F-4D97-AF65-F5344CB8AC3E}">
        <p14:creationId xmlns:p14="http://schemas.microsoft.com/office/powerpoint/2010/main" val="801878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1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1659466"/>
            <a:ext cx="7772400" cy="5027613"/>
          </a:xfrm>
          <a:prstGeom prst="rect">
            <a:avLst/>
          </a:prstGeom>
          <a:ln>
            <a:noFill/>
          </a:ln>
          <a:effectLst>
            <a:outerShdw blurRad="190500" algn="tl" rotWithShape="0">
              <a:srgbClr val="000000">
                <a:alpha val="70000"/>
              </a:srgbClr>
            </a:outerShdw>
          </a:effectLst>
        </p:spPr>
      </p:pic>
      <p:sp>
        <p:nvSpPr>
          <p:cNvPr id="63" name="직사각형 62"/>
          <p:cNvSpPr/>
          <p:nvPr/>
        </p:nvSpPr>
        <p:spPr>
          <a:xfrm>
            <a:off x="221948" y="4082806"/>
            <a:ext cx="8712502" cy="26799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8. [</a:t>
            </a:r>
            <a:r>
              <a:rPr lang="ko-KR" altLang="en-US" b="1" spc="-151" dirty="0" smtClean="0">
                <a:solidFill>
                  <a:srgbClr val="1C314E"/>
                </a:solidFill>
                <a:latin typeface="나눔고딕"/>
                <a:ea typeface="나눔고딕"/>
              </a:rPr>
              <a:t>작업</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OpenSSL </a:t>
            </a:r>
            <a:r>
              <a:rPr lang="ko-KR" altLang="en-US" b="1" spc="-151" dirty="0" smtClean="0">
                <a:solidFill>
                  <a:srgbClr val="1C314E"/>
                </a:solidFill>
                <a:latin typeface="나눔고딕"/>
                <a:ea typeface="나눔고딕"/>
              </a:rPr>
              <a:t>인증서 생성 예 </a:t>
            </a:r>
            <a:r>
              <a:rPr lang="en-US" altLang="ko-KR" b="1" spc="-151" dirty="0" smtClean="0">
                <a:solidFill>
                  <a:srgbClr val="1C314E"/>
                </a:solidFill>
                <a:latin typeface="나눔고딕"/>
                <a:ea typeface="나눔고딕"/>
              </a:rPr>
              <a:t>(2021-04-06)</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31</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아래의 명령어로 작업을 진행할 수 있다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685800" y="3716073"/>
            <a:ext cx="6492659"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100" b="1" dirty="0" smtClean="0">
                <a:latin typeface="나눔고딕" panose="020D0604000000000000" pitchFamily="50" charset="-127"/>
                <a:ea typeface="나눔고딕" panose="020D0604000000000000" pitchFamily="50" charset="-127"/>
              </a:rPr>
              <a:t># </a:t>
            </a:r>
            <a:r>
              <a:rPr lang="en-US" altLang="ko-KR" sz="1100" b="1" dirty="0" err="1" smtClean="0">
                <a:latin typeface="나눔고딕" panose="020D0604000000000000" pitchFamily="50" charset="-127"/>
                <a:ea typeface="나눔고딕" panose="020D0604000000000000" pitchFamily="50" charset="-127"/>
              </a:rPr>
              <a:t>openssl</a:t>
            </a:r>
            <a:r>
              <a:rPr lang="en-US" altLang="ko-KR" sz="1100" b="1" dirty="0" smtClean="0">
                <a:latin typeface="나눔고딕" panose="020D0604000000000000" pitchFamily="50" charset="-127"/>
                <a:ea typeface="나눔고딕" panose="020D0604000000000000" pitchFamily="50" charset="-127"/>
              </a:rPr>
              <a:t> </a:t>
            </a:r>
            <a:r>
              <a:rPr lang="en-US" altLang="ko-KR" sz="1100" b="1" dirty="0">
                <a:latin typeface="나눔고딕" panose="020D0604000000000000" pitchFamily="50" charset="-127"/>
                <a:ea typeface="나눔고딕" panose="020D0604000000000000" pitchFamily="50" charset="-127"/>
              </a:rPr>
              <a:t>x509 -</a:t>
            </a:r>
            <a:r>
              <a:rPr lang="en-US" altLang="ko-KR" sz="1100" b="1" dirty="0" err="1">
                <a:latin typeface="나눔고딕" panose="020D0604000000000000" pitchFamily="50" charset="-127"/>
                <a:ea typeface="나눔고딕" panose="020D0604000000000000" pitchFamily="50" charset="-127"/>
              </a:rPr>
              <a:t>req</a:t>
            </a:r>
            <a:r>
              <a:rPr lang="en-US" altLang="ko-KR" sz="1100" b="1" dirty="0">
                <a:latin typeface="나눔고딕" panose="020D0604000000000000" pitchFamily="50" charset="-127"/>
                <a:ea typeface="나눔고딕" panose="020D0604000000000000" pitchFamily="50" charset="-127"/>
              </a:rPr>
              <a:t> -days 10950 -in </a:t>
            </a:r>
            <a:r>
              <a:rPr lang="en-US" altLang="ko-KR" sz="1100" b="1" dirty="0" err="1">
                <a:latin typeface="나눔고딕" panose="020D0604000000000000" pitchFamily="50" charset="-127"/>
                <a:ea typeface="나눔고딕" panose="020D0604000000000000" pitchFamily="50" charset="-127"/>
              </a:rPr>
              <a:t>server.csr</a:t>
            </a:r>
            <a:r>
              <a:rPr lang="en-US" altLang="ko-KR" sz="1100" b="1" dirty="0">
                <a:latin typeface="나눔고딕" panose="020D0604000000000000" pitchFamily="50" charset="-127"/>
                <a:ea typeface="나눔고딕" panose="020D0604000000000000" pitchFamily="50" charset="-127"/>
              </a:rPr>
              <a:t> -</a:t>
            </a:r>
            <a:r>
              <a:rPr lang="en-US" altLang="ko-KR" sz="1100" b="1" dirty="0" err="1">
                <a:latin typeface="나눔고딕" panose="020D0604000000000000" pitchFamily="50" charset="-127"/>
                <a:ea typeface="나눔고딕" panose="020D0604000000000000" pitchFamily="50" charset="-127"/>
              </a:rPr>
              <a:t>signkey</a:t>
            </a:r>
            <a:r>
              <a:rPr lang="en-US" altLang="ko-KR" sz="1100" b="1" dirty="0">
                <a:latin typeface="나눔고딕" panose="020D0604000000000000" pitchFamily="50" charset="-127"/>
                <a:ea typeface="나눔고딕" panose="020D0604000000000000" pitchFamily="50" charset="-127"/>
              </a:rPr>
              <a:t> </a:t>
            </a:r>
            <a:r>
              <a:rPr lang="en-US" altLang="ko-KR" sz="1100" b="1" dirty="0" err="1">
                <a:latin typeface="나눔고딕" panose="020D0604000000000000" pitchFamily="50" charset="-127"/>
                <a:ea typeface="나눔고딕" panose="020D0604000000000000" pitchFamily="50" charset="-127"/>
              </a:rPr>
              <a:t>server.key</a:t>
            </a:r>
            <a:r>
              <a:rPr lang="en-US" altLang="ko-KR" sz="1100" b="1" dirty="0">
                <a:latin typeface="나눔고딕" panose="020D0604000000000000" pitchFamily="50" charset="-127"/>
                <a:ea typeface="나눔고딕" panose="020D0604000000000000" pitchFamily="50" charset="-127"/>
              </a:rPr>
              <a:t> -out server.crt</a:t>
            </a:r>
            <a:endParaRPr lang="en-US" altLang="ko-KR" sz="1100" b="1" dirty="0">
              <a:latin typeface="나눔고딕" panose="020D0604000000000000" pitchFamily="50" charset="-127"/>
              <a:ea typeface="나눔고딕" panose="020D0604000000000000" pitchFamily="50" charset="-127"/>
            </a:endParaRPr>
          </a:p>
        </p:txBody>
      </p:sp>
      <p:sp>
        <p:nvSpPr>
          <p:cNvPr id="9" name="직사각형 8"/>
          <p:cNvSpPr/>
          <p:nvPr/>
        </p:nvSpPr>
        <p:spPr>
          <a:xfrm>
            <a:off x="374843" y="4434362"/>
            <a:ext cx="1066800" cy="304799"/>
          </a:xfrm>
          <a:prstGeom prst="rect">
            <a:avLst/>
          </a:prstGeom>
          <a:solidFill>
            <a:schemeClr val="accent3">
              <a:lumMod val="20000"/>
              <a:lumOff val="8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100" b="1" dirty="0" smtClean="0">
                <a:latin typeface="나눔고딕" panose="020D0604000000000000" pitchFamily="50" charset="-127"/>
                <a:ea typeface="나눔고딕" panose="020D0604000000000000" pitchFamily="50" charset="-127"/>
              </a:rPr>
              <a:t>.CSR </a:t>
            </a:r>
            <a:r>
              <a:rPr lang="ko-KR" altLang="en-US" sz="1100" b="1" dirty="0" smtClean="0">
                <a:latin typeface="나눔고딕" panose="020D0604000000000000" pitchFamily="50" charset="-127"/>
                <a:ea typeface="나눔고딕" panose="020D0604000000000000" pitchFamily="50" charset="-127"/>
              </a:rPr>
              <a:t>파일</a:t>
            </a:r>
            <a:endParaRPr lang="en-US" altLang="ko-KR" sz="1100" b="1" dirty="0">
              <a:latin typeface="나눔고딕" panose="020D0604000000000000" pitchFamily="50" charset="-127"/>
              <a:ea typeface="나눔고딕" panose="020D0604000000000000" pitchFamily="50" charset="-127"/>
            </a:endParaRPr>
          </a:p>
        </p:txBody>
      </p:sp>
      <p:sp>
        <p:nvSpPr>
          <p:cNvPr id="10" name="직사각형 9"/>
          <p:cNvSpPr/>
          <p:nvPr/>
        </p:nvSpPr>
        <p:spPr>
          <a:xfrm>
            <a:off x="2169776" y="4435157"/>
            <a:ext cx="1066800" cy="304799"/>
          </a:xfrm>
          <a:prstGeom prst="rect">
            <a:avLst/>
          </a:prstGeom>
          <a:solidFill>
            <a:schemeClr val="accent3">
              <a:lumMod val="20000"/>
              <a:lumOff val="8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100" b="1" dirty="0" smtClean="0">
                <a:latin typeface="나눔고딕" panose="020D0604000000000000" pitchFamily="50" charset="-127"/>
                <a:ea typeface="나눔고딕" panose="020D0604000000000000" pitchFamily="50" charset="-127"/>
              </a:rPr>
              <a:t>.Key </a:t>
            </a:r>
            <a:r>
              <a:rPr lang="ko-KR" altLang="en-US" sz="1100" b="1" dirty="0" smtClean="0">
                <a:latin typeface="나눔고딕" panose="020D0604000000000000" pitchFamily="50" charset="-127"/>
                <a:ea typeface="나눔고딕" panose="020D0604000000000000" pitchFamily="50" charset="-127"/>
              </a:rPr>
              <a:t>파일</a:t>
            </a:r>
            <a:endParaRPr lang="en-US" altLang="ko-KR" sz="1100" b="1" dirty="0">
              <a:latin typeface="나눔고딕" panose="020D0604000000000000" pitchFamily="50" charset="-127"/>
              <a:ea typeface="나눔고딕" panose="020D0604000000000000" pitchFamily="50" charset="-127"/>
            </a:endParaRPr>
          </a:p>
        </p:txBody>
      </p:sp>
      <p:cxnSp>
        <p:nvCxnSpPr>
          <p:cNvPr id="12" name="직선 화살표 연결선 11"/>
          <p:cNvCxnSpPr/>
          <p:nvPr/>
        </p:nvCxnSpPr>
        <p:spPr>
          <a:xfrm>
            <a:off x="1441643" y="4527493"/>
            <a:ext cx="728133" cy="79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a:off x="1441643" y="4663753"/>
            <a:ext cx="728133" cy="0"/>
          </a:xfrm>
          <a:prstGeom prst="straightConnector1">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직사각형 17"/>
          <p:cNvSpPr/>
          <p:nvPr/>
        </p:nvSpPr>
        <p:spPr>
          <a:xfrm>
            <a:off x="374843" y="4982445"/>
            <a:ext cx="2861733" cy="304799"/>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ko-KR" altLang="en-US" sz="1100" b="1" dirty="0" smtClean="0">
                <a:latin typeface="나눔고딕" panose="020D0604000000000000" pitchFamily="50" charset="-127"/>
                <a:ea typeface="나눔고딕" panose="020D0604000000000000" pitchFamily="50" charset="-127"/>
              </a:rPr>
              <a:t>키 쌍 교환</a:t>
            </a:r>
            <a:r>
              <a:rPr lang="en-US" altLang="ko-KR" sz="1100" b="1" dirty="0" smtClean="0">
                <a:latin typeface="나눔고딕" panose="020D0604000000000000" pitchFamily="50" charset="-127"/>
                <a:ea typeface="나눔고딕" panose="020D0604000000000000" pitchFamily="50" charset="-127"/>
              </a:rPr>
              <a:t>(</a:t>
            </a:r>
            <a:r>
              <a:rPr lang="ko-KR" altLang="en-US" sz="1100" b="1" dirty="0" smtClean="0">
                <a:latin typeface="나눔고딕" panose="020D0604000000000000" pitchFamily="50" charset="-127"/>
                <a:ea typeface="나눔고딕" panose="020D0604000000000000" pitchFamily="50" charset="-127"/>
              </a:rPr>
              <a:t>대칭 판단</a:t>
            </a:r>
            <a:r>
              <a:rPr lang="en-US" altLang="ko-KR" sz="1100" b="1" dirty="0" smtClean="0">
                <a:latin typeface="나눔고딕" panose="020D0604000000000000" pitchFamily="50" charset="-127"/>
                <a:ea typeface="나눔고딕" panose="020D0604000000000000" pitchFamily="50" charset="-127"/>
              </a:rPr>
              <a:t>)</a:t>
            </a:r>
            <a:endParaRPr lang="en-US" altLang="ko-KR" sz="1100" b="1" dirty="0">
              <a:latin typeface="나눔고딕" panose="020D0604000000000000" pitchFamily="50" charset="-127"/>
              <a:ea typeface="나눔고딕" panose="020D0604000000000000" pitchFamily="50" charset="-127"/>
            </a:endParaRPr>
          </a:p>
        </p:txBody>
      </p:sp>
      <p:sp>
        <p:nvSpPr>
          <p:cNvPr id="19" name="직사각형 18"/>
          <p:cNvSpPr/>
          <p:nvPr/>
        </p:nvSpPr>
        <p:spPr>
          <a:xfrm>
            <a:off x="374842" y="6247814"/>
            <a:ext cx="2861733" cy="3047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sz="1100" b="1" dirty="0" smtClean="0">
                <a:latin typeface="나눔고딕" panose="020D0604000000000000" pitchFamily="50" charset="-127"/>
                <a:ea typeface="나눔고딕" panose="020D0604000000000000" pitchFamily="50" charset="-127"/>
              </a:rPr>
              <a:t>.</a:t>
            </a:r>
            <a:r>
              <a:rPr lang="en-US" altLang="ko-KR" sz="1100" b="1" dirty="0" err="1" smtClean="0">
                <a:latin typeface="나눔고딕" panose="020D0604000000000000" pitchFamily="50" charset="-127"/>
                <a:ea typeface="나눔고딕" panose="020D0604000000000000" pitchFamily="50" charset="-127"/>
              </a:rPr>
              <a:t>crt</a:t>
            </a:r>
            <a:r>
              <a:rPr lang="en-US" altLang="ko-KR" sz="1100" b="1" dirty="0" smtClean="0">
                <a:latin typeface="나눔고딕" panose="020D0604000000000000" pitchFamily="50" charset="-127"/>
                <a:ea typeface="나눔고딕" panose="020D0604000000000000" pitchFamily="50" charset="-127"/>
              </a:rPr>
              <a:t> </a:t>
            </a:r>
            <a:r>
              <a:rPr lang="ko-KR" altLang="en-US" sz="1100" b="1" dirty="0" smtClean="0">
                <a:latin typeface="나눔고딕" panose="020D0604000000000000" pitchFamily="50" charset="-127"/>
                <a:ea typeface="나눔고딕" panose="020D0604000000000000" pitchFamily="50" charset="-127"/>
              </a:rPr>
              <a:t>파일</a:t>
            </a:r>
            <a:endParaRPr lang="en-US" altLang="ko-KR" sz="1100" b="1" dirty="0">
              <a:latin typeface="나눔고딕" panose="020D0604000000000000" pitchFamily="50" charset="-127"/>
              <a:ea typeface="나눔고딕" panose="020D0604000000000000" pitchFamily="50" charset="-127"/>
            </a:endParaRPr>
          </a:p>
        </p:txBody>
      </p:sp>
      <p:sp>
        <p:nvSpPr>
          <p:cNvPr id="20" name="직사각형 19"/>
          <p:cNvSpPr/>
          <p:nvPr/>
        </p:nvSpPr>
        <p:spPr>
          <a:xfrm>
            <a:off x="3499043" y="4917757"/>
            <a:ext cx="1236133" cy="434177"/>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sz="1100" b="1" dirty="0" smtClean="0">
                <a:latin typeface="나눔고딕" panose="020D0604000000000000" pitchFamily="50" charset="-127"/>
                <a:ea typeface="나눔고딕" panose="020D0604000000000000" pitchFamily="50" charset="-127"/>
              </a:rPr>
              <a:t>OPENSSL </a:t>
            </a:r>
            <a:br>
              <a:rPr lang="en-US" altLang="ko-KR" sz="1100" b="1" dirty="0" smtClean="0">
                <a:latin typeface="나눔고딕" panose="020D0604000000000000" pitchFamily="50" charset="-127"/>
                <a:ea typeface="나눔고딕" panose="020D0604000000000000" pitchFamily="50" charset="-127"/>
              </a:rPr>
            </a:br>
            <a:r>
              <a:rPr lang="ko-KR" altLang="en-US" sz="1100" b="1" dirty="0" smtClean="0">
                <a:latin typeface="나눔고딕" panose="020D0604000000000000" pitchFamily="50" charset="-127"/>
                <a:ea typeface="나눔고딕" panose="020D0604000000000000" pitchFamily="50" charset="-127"/>
              </a:rPr>
              <a:t>프로그램</a:t>
            </a:r>
            <a:r>
              <a:rPr lang="en-US" altLang="ko-KR" sz="1100" b="1" dirty="0" smtClean="0">
                <a:latin typeface="나눔고딕" panose="020D0604000000000000" pitchFamily="50" charset="-127"/>
                <a:ea typeface="나눔고딕" panose="020D0604000000000000" pitchFamily="50" charset="-127"/>
              </a:rPr>
              <a:t>(</a:t>
            </a:r>
            <a:r>
              <a:rPr lang="ko-KR" altLang="en-US" sz="1100" b="1" dirty="0" smtClean="0">
                <a:latin typeface="나눔고딕" panose="020D0604000000000000" pitchFamily="50" charset="-127"/>
                <a:ea typeface="나눔고딕" panose="020D0604000000000000" pitchFamily="50" charset="-127"/>
              </a:rPr>
              <a:t>예</a:t>
            </a:r>
            <a:r>
              <a:rPr lang="en-US" altLang="ko-KR" sz="1100" b="1" dirty="0" smtClean="0">
                <a:latin typeface="나눔고딕" panose="020D0604000000000000" pitchFamily="50" charset="-127"/>
                <a:ea typeface="나눔고딕" panose="020D0604000000000000" pitchFamily="50" charset="-127"/>
              </a:rPr>
              <a:t>)</a:t>
            </a:r>
            <a:endParaRPr lang="en-US" altLang="ko-KR" sz="1100" b="1" dirty="0">
              <a:latin typeface="나눔고딕" panose="020D0604000000000000" pitchFamily="50" charset="-127"/>
              <a:ea typeface="나눔고딕" panose="020D0604000000000000" pitchFamily="50" charset="-127"/>
            </a:endParaRPr>
          </a:p>
        </p:txBody>
      </p:sp>
      <p:sp>
        <p:nvSpPr>
          <p:cNvPr id="21" name="직사각형 20"/>
          <p:cNvSpPr/>
          <p:nvPr/>
        </p:nvSpPr>
        <p:spPr>
          <a:xfrm>
            <a:off x="4989177" y="4820390"/>
            <a:ext cx="1236133" cy="628910"/>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ko-KR" altLang="en-US" sz="1000" b="1" dirty="0" smtClean="0">
                <a:latin typeface="나눔고딕" panose="020D0604000000000000" pitchFamily="50" charset="-127"/>
                <a:ea typeface="나눔고딕" panose="020D0604000000000000" pitchFamily="50" charset="-127"/>
              </a:rPr>
              <a:t>예</a:t>
            </a:r>
            <a:r>
              <a:rPr lang="en-US" altLang="ko-KR" sz="1000" b="1" dirty="0" smtClean="0">
                <a:latin typeface="나눔고딕" panose="020D0604000000000000" pitchFamily="50" charset="-127"/>
                <a:ea typeface="나눔고딕" panose="020D0604000000000000" pitchFamily="50" charset="-127"/>
              </a:rPr>
              <a:t>) </a:t>
            </a:r>
            <a:r>
              <a:rPr lang="ko-KR" altLang="en-US" sz="1000" b="1" dirty="0" smtClean="0">
                <a:latin typeface="나눔고딕" panose="020D0604000000000000" pitchFamily="50" charset="-127"/>
                <a:ea typeface="나눔고딕" panose="020D0604000000000000" pitchFamily="50" charset="-127"/>
              </a:rPr>
              <a:t>수학적인</a:t>
            </a:r>
            <a:endParaRPr lang="en-US" altLang="ko-KR" sz="1000" b="1" dirty="0" smtClean="0">
              <a:latin typeface="나눔고딕" panose="020D0604000000000000" pitchFamily="50" charset="-127"/>
              <a:ea typeface="나눔고딕" panose="020D0604000000000000" pitchFamily="50" charset="-127"/>
            </a:endParaRPr>
          </a:p>
          <a:p>
            <a:pPr algn="ctr"/>
            <a:r>
              <a:rPr lang="ko-KR" altLang="en-US" sz="1000" b="1" dirty="0" smtClean="0">
                <a:latin typeface="나눔고딕" panose="020D0604000000000000" pitchFamily="50" charset="-127"/>
                <a:ea typeface="나눔고딕" panose="020D0604000000000000" pitchFamily="50" charset="-127"/>
              </a:rPr>
              <a:t>약속으로 구현된 </a:t>
            </a:r>
            <a:endParaRPr lang="en-US" altLang="ko-KR" sz="1000" b="1" dirty="0" smtClean="0">
              <a:latin typeface="나눔고딕" panose="020D0604000000000000" pitchFamily="50" charset="-127"/>
              <a:ea typeface="나눔고딕" panose="020D0604000000000000" pitchFamily="50" charset="-127"/>
            </a:endParaRPr>
          </a:p>
          <a:p>
            <a:pPr algn="ctr"/>
            <a:r>
              <a:rPr lang="ko-KR" altLang="en-US" sz="1000" b="1" dirty="0" smtClean="0">
                <a:latin typeface="나눔고딕" panose="020D0604000000000000" pitchFamily="50" charset="-127"/>
                <a:ea typeface="나눔고딕" panose="020D0604000000000000" pitchFamily="50" charset="-127"/>
              </a:rPr>
              <a:t>암호화 프로그램</a:t>
            </a:r>
            <a:endParaRPr lang="en-US" altLang="ko-KR" sz="1000" b="1" dirty="0">
              <a:latin typeface="나눔고딕" panose="020D0604000000000000" pitchFamily="50" charset="-127"/>
              <a:ea typeface="나눔고딕" panose="020D0604000000000000" pitchFamily="50" charset="-127"/>
            </a:endParaRPr>
          </a:p>
        </p:txBody>
      </p:sp>
      <p:sp>
        <p:nvSpPr>
          <p:cNvPr id="22" name="오른쪽 화살표 21"/>
          <p:cNvSpPr/>
          <p:nvPr/>
        </p:nvSpPr>
        <p:spPr>
          <a:xfrm>
            <a:off x="3236575" y="4820390"/>
            <a:ext cx="262468" cy="628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오른쪽 화살표 22"/>
          <p:cNvSpPr/>
          <p:nvPr/>
        </p:nvSpPr>
        <p:spPr>
          <a:xfrm>
            <a:off x="4735176" y="4820390"/>
            <a:ext cx="262468" cy="628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꺾인 연결선 24"/>
          <p:cNvCxnSpPr>
            <a:stCxn id="21" idx="3"/>
            <a:endCxn id="41" idx="0"/>
          </p:cNvCxnSpPr>
          <p:nvPr/>
        </p:nvCxnSpPr>
        <p:spPr>
          <a:xfrm>
            <a:off x="6225310" y="5134845"/>
            <a:ext cx="233869" cy="466854"/>
          </a:xfrm>
          <a:prstGeom prst="bentConnector2">
            <a:avLst/>
          </a:prstGeom>
          <a:ln w="5715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27" name="순서도: 판단 26"/>
          <p:cNvSpPr/>
          <p:nvPr/>
        </p:nvSpPr>
        <p:spPr>
          <a:xfrm>
            <a:off x="3137505" y="5601699"/>
            <a:ext cx="1656301" cy="615155"/>
          </a:xfrm>
          <a:prstGeom prst="flowChartDecision">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ko-KR" altLang="en-US" sz="1000" b="1" dirty="0" smtClean="0">
                <a:latin typeface="나눔고딕" panose="020D0604000000000000" pitchFamily="50" charset="-127"/>
                <a:ea typeface="나눔고딕" panose="020D0604000000000000" pitchFamily="50" charset="-127"/>
              </a:rPr>
              <a:t>비밀번호</a:t>
            </a:r>
            <a:endParaRPr lang="en-US" altLang="ko-KR" sz="1000" b="1" dirty="0" smtClean="0">
              <a:latin typeface="나눔고딕" panose="020D0604000000000000" pitchFamily="50" charset="-127"/>
              <a:ea typeface="나눔고딕" panose="020D0604000000000000" pitchFamily="50" charset="-127"/>
            </a:endParaRPr>
          </a:p>
          <a:p>
            <a:pPr algn="ctr"/>
            <a:r>
              <a:rPr lang="ko-KR" altLang="en-US" sz="1000" b="1" dirty="0" smtClean="0">
                <a:latin typeface="나눔고딕" panose="020D0604000000000000" pitchFamily="50" charset="-127"/>
                <a:ea typeface="나눔고딕" panose="020D0604000000000000" pitchFamily="50" charset="-127"/>
              </a:rPr>
              <a:t>판별</a:t>
            </a:r>
            <a:endParaRPr lang="en-US" altLang="ko-KR" sz="1000" b="1" dirty="0" smtClean="0">
              <a:latin typeface="나눔고딕" panose="020D0604000000000000" pitchFamily="50" charset="-127"/>
              <a:ea typeface="나눔고딕" panose="020D0604000000000000" pitchFamily="50" charset="-127"/>
            </a:endParaRPr>
          </a:p>
          <a:p>
            <a:pPr algn="ctr"/>
            <a:r>
              <a:rPr lang="en-US" altLang="ko-KR" sz="1000" b="1" dirty="0" smtClean="0">
                <a:latin typeface="나눔고딕" panose="020D0604000000000000" pitchFamily="50" charset="-127"/>
                <a:ea typeface="나눔고딕" panose="020D0604000000000000" pitchFamily="50" charset="-127"/>
              </a:rPr>
              <a:t>(</a:t>
            </a:r>
            <a:r>
              <a:rPr lang="ko-KR" altLang="en-US" sz="1000" b="1" dirty="0" smtClean="0">
                <a:latin typeface="나눔고딕" panose="020D0604000000000000" pitchFamily="50" charset="-127"/>
                <a:ea typeface="나눔고딕" panose="020D0604000000000000" pitchFamily="50" charset="-127"/>
              </a:rPr>
              <a:t>있는 경우</a:t>
            </a:r>
            <a:r>
              <a:rPr lang="en-US" altLang="ko-KR" sz="1000" b="1" dirty="0" smtClean="0">
                <a:latin typeface="나눔고딕" panose="020D0604000000000000" pitchFamily="50" charset="-127"/>
                <a:ea typeface="나눔고딕" panose="020D0604000000000000" pitchFamily="50" charset="-127"/>
              </a:rPr>
              <a:t>)</a:t>
            </a:r>
          </a:p>
        </p:txBody>
      </p:sp>
      <p:cxnSp>
        <p:nvCxnSpPr>
          <p:cNvPr id="30" name="꺾인 연결선 29"/>
          <p:cNvCxnSpPr>
            <a:stCxn id="27" idx="1"/>
            <a:endCxn id="19" idx="0"/>
          </p:cNvCxnSpPr>
          <p:nvPr/>
        </p:nvCxnSpPr>
        <p:spPr>
          <a:xfrm rot="10800000" flipV="1">
            <a:off x="1805709" y="5909276"/>
            <a:ext cx="1331796" cy="338537"/>
          </a:xfrm>
          <a:prstGeom prst="bentConnector2">
            <a:avLst/>
          </a:prstGeom>
          <a:ln w="5715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41" name="순서도: 판단 40"/>
          <p:cNvSpPr/>
          <p:nvPr/>
        </p:nvSpPr>
        <p:spPr>
          <a:xfrm>
            <a:off x="5631028" y="5601699"/>
            <a:ext cx="1656301" cy="615155"/>
          </a:xfrm>
          <a:prstGeom prst="flowChartDecision">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000" b="1" dirty="0" err="1" smtClean="0">
                <a:latin typeface="나눔고딕" panose="020D0604000000000000" pitchFamily="50" charset="-127"/>
                <a:ea typeface="나눔고딕" panose="020D0604000000000000" pitchFamily="50" charset="-127"/>
              </a:rPr>
              <a:t>Csr</a:t>
            </a:r>
            <a:r>
              <a:rPr lang="ko-KR" altLang="en-US" sz="1000" b="1" dirty="0" smtClean="0">
                <a:latin typeface="나눔고딕" panose="020D0604000000000000" pitchFamily="50" charset="-127"/>
                <a:ea typeface="나눔고딕" panose="020D0604000000000000" pitchFamily="50" charset="-127"/>
              </a:rPr>
              <a:t>고유키</a:t>
            </a:r>
            <a:r>
              <a:rPr lang="en-US" altLang="ko-KR" sz="1000" b="1" dirty="0" smtClean="0">
                <a:latin typeface="나눔고딕" panose="020D0604000000000000" pitchFamily="50" charset="-127"/>
                <a:ea typeface="나눔고딕" panose="020D0604000000000000" pitchFamily="50" charset="-127"/>
              </a:rPr>
              <a:t>,</a:t>
            </a:r>
          </a:p>
          <a:p>
            <a:pPr algn="ctr"/>
            <a:r>
              <a:rPr lang="en-US" altLang="ko-KR" sz="1000" b="1" dirty="0" smtClean="0">
                <a:latin typeface="나눔고딕" panose="020D0604000000000000" pitchFamily="50" charset="-127"/>
                <a:ea typeface="나눔고딕" panose="020D0604000000000000" pitchFamily="50" charset="-127"/>
              </a:rPr>
              <a:t>Key</a:t>
            </a:r>
            <a:r>
              <a:rPr lang="ko-KR" altLang="en-US" sz="1000" b="1" dirty="0" smtClean="0">
                <a:latin typeface="나눔고딕" panose="020D0604000000000000" pitchFamily="50" charset="-127"/>
                <a:ea typeface="나눔고딕" panose="020D0604000000000000" pitchFamily="50" charset="-127"/>
              </a:rPr>
              <a:t>파일</a:t>
            </a:r>
            <a:endParaRPr lang="en-US" altLang="ko-KR" sz="1000" b="1" dirty="0" smtClean="0">
              <a:latin typeface="나눔고딕" panose="020D0604000000000000" pitchFamily="50" charset="-127"/>
              <a:ea typeface="나눔고딕" panose="020D0604000000000000" pitchFamily="50" charset="-127"/>
            </a:endParaRPr>
          </a:p>
          <a:p>
            <a:pPr algn="ctr"/>
            <a:r>
              <a:rPr lang="ko-KR" altLang="en-US" sz="1000" b="1" dirty="0" smtClean="0">
                <a:latin typeface="나눔고딕" panose="020D0604000000000000" pitchFamily="50" charset="-127"/>
                <a:ea typeface="나눔고딕" panose="020D0604000000000000" pitchFamily="50" charset="-127"/>
              </a:rPr>
              <a:t>대칭 판단</a:t>
            </a:r>
            <a:endParaRPr lang="en-US" altLang="ko-KR" sz="1000" b="1" dirty="0" smtClean="0">
              <a:latin typeface="나눔고딕" panose="020D0604000000000000" pitchFamily="50" charset="-127"/>
              <a:ea typeface="나눔고딕" panose="020D0604000000000000" pitchFamily="50" charset="-127"/>
            </a:endParaRPr>
          </a:p>
        </p:txBody>
      </p:sp>
      <p:cxnSp>
        <p:nvCxnSpPr>
          <p:cNvPr id="47" name="직선 화살표 연결선 46"/>
          <p:cNvCxnSpPr>
            <a:stCxn id="27" idx="3"/>
            <a:endCxn id="41" idx="1"/>
          </p:cNvCxnSpPr>
          <p:nvPr/>
        </p:nvCxnSpPr>
        <p:spPr>
          <a:xfrm>
            <a:off x="4793806" y="5909277"/>
            <a:ext cx="837222" cy="0"/>
          </a:xfrm>
          <a:prstGeom prst="straightConnector1">
            <a:avLst/>
          </a:prstGeom>
          <a:ln w="38100">
            <a:solidFill>
              <a:schemeClr val="accent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a:stCxn id="53" idx="2"/>
            <a:endCxn id="41" idx="3"/>
          </p:cNvCxnSpPr>
          <p:nvPr/>
        </p:nvCxnSpPr>
        <p:spPr>
          <a:xfrm>
            <a:off x="7277400" y="4586761"/>
            <a:ext cx="9929" cy="1322516"/>
          </a:xfrm>
          <a:prstGeom prst="straightConnector1">
            <a:avLst/>
          </a:prstGeom>
          <a:ln w="38100">
            <a:solidFill>
              <a:schemeClr val="accent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모서리가 둥근 직사각형 52"/>
          <p:cNvSpPr/>
          <p:nvPr/>
        </p:nvSpPr>
        <p:spPr>
          <a:xfrm>
            <a:off x="6813240" y="4191205"/>
            <a:ext cx="928319" cy="39555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ko-KR" altLang="en-US" sz="1100" b="1" dirty="0" smtClean="0">
                <a:latin typeface="나눔고딕" panose="020D0604000000000000" pitchFamily="50" charset="-127"/>
                <a:ea typeface="나눔고딕" panose="020D0604000000000000" pitchFamily="50" charset="-127"/>
              </a:rPr>
              <a:t>종료</a:t>
            </a:r>
            <a:endParaRPr lang="ko-KR" altLang="en-US" sz="1100" b="1" dirty="0">
              <a:latin typeface="나눔고딕" panose="020D0604000000000000" pitchFamily="50" charset="-127"/>
              <a:ea typeface="나눔고딕" panose="020D0604000000000000" pitchFamily="50" charset="-127"/>
            </a:endParaRPr>
          </a:p>
        </p:txBody>
      </p:sp>
      <p:cxnSp>
        <p:nvCxnSpPr>
          <p:cNvPr id="55" name="꺾인 연결선 54"/>
          <p:cNvCxnSpPr>
            <a:stCxn id="27" idx="2"/>
            <a:endCxn id="53" idx="3"/>
          </p:cNvCxnSpPr>
          <p:nvPr/>
        </p:nvCxnSpPr>
        <p:spPr>
          <a:xfrm rot="5400000" flipH="1" flipV="1">
            <a:off x="4939671" y="3414967"/>
            <a:ext cx="1827871" cy="3775903"/>
          </a:xfrm>
          <a:prstGeom prst="bentConnector4">
            <a:avLst>
              <a:gd name="adj1" fmla="val -12506"/>
              <a:gd name="adj2" fmla="val 120685"/>
            </a:avLst>
          </a:prstGeom>
          <a:ln w="57150">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2247899" y="5413315"/>
            <a:ext cx="889605" cy="400110"/>
          </a:xfrm>
          <a:prstGeom prst="rect">
            <a:avLst/>
          </a:prstGeom>
          <a:ln>
            <a:solidFill>
              <a:schemeClr val="tx1">
                <a:lumMod val="75000"/>
                <a:lumOff val="25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ko-KR" altLang="en-US" sz="1000" b="1" dirty="0" smtClean="0">
                <a:latin typeface="나눔고딕" panose="020D0604000000000000" pitchFamily="50" charset="-127"/>
                <a:ea typeface="나눔고딕" panose="020D0604000000000000" pitchFamily="50" charset="-127"/>
              </a:rPr>
              <a:t>없거나 </a:t>
            </a:r>
            <a:r>
              <a:rPr lang="en-US" altLang="ko-KR" sz="1000" b="1" dirty="0" smtClean="0">
                <a:latin typeface="나눔고딕" panose="020D0604000000000000" pitchFamily="50" charset="-127"/>
                <a:ea typeface="나눔고딕" panose="020D0604000000000000" pitchFamily="50" charset="-127"/>
              </a:rPr>
              <a:t/>
            </a:r>
            <a:br>
              <a:rPr lang="en-US" altLang="ko-KR" sz="1000" b="1" dirty="0" smtClean="0">
                <a:latin typeface="나눔고딕" panose="020D0604000000000000" pitchFamily="50" charset="-127"/>
                <a:ea typeface="나눔고딕" panose="020D0604000000000000" pitchFamily="50" charset="-127"/>
              </a:rPr>
            </a:br>
            <a:r>
              <a:rPr lang="en-US" altLang="ko-KR" sz="1000" b="1" dirty="0" smtClean="0">
                <a:latin typeface="나눔고딕" panose="020D0604000000000000" pitchFamily="50" charset="-127"/>
                <a:ea typeface="나눔고딕" panose="020D0604000000000000" pitchFamily="50" charset="-127"/>
              </a:rPr>
              <a:t>(</a:t>
            </a:r>
            <a:r>
              <a:rPr lang="ko-KR" altLang="en-US" sz="1000" b="1" dirty="0" smtClean="0">
                <a:latin typeface="나눔고딕" panose="020D0604000000000000" pitchFamily="50" charset="-127"/>
                <a:ea typeface="나눔고딕" panose="020D0604000000000000" pitchFamily="50" charset="-127"/>
              </a:rPr>
              <a:t>있는데 일치</a:t>
            </a:r>
            <a:r>
              <a:rPr lang="en-US" altLang="ko-KR" sz="1000" b="1" dirty="0" smtClean="0">
                <a:latin typeface="나눔고딕" panose="020D0604000000000000" pitchFamily="50" charset="-127"/>
                <a:ea typeface="나눔고딕" panose="020D0604000000000000" pitchFamily="50" charset="-127"/>
              </a:rPr>
              <a:t>)</a:t>
            </a:r>
            <a:endParaRPr lang="ko-KR" altLang="en-US" sz="1000" b="1" dirty="0">
              <a:latin typeface="나눔고딕" panose="020D0604000000000000" pitchFamily="50" charset="-127"/>
              <a:ea typeface="나눔고딕" panose="020D0604000000000000" pitchFamily="50" charset="-127"/>
            </a:endParaRPr>
          </a:p>
        </p:txBody>
      </p:sp>
      <p:sp>
        <p:nvSpPr>
          <p:cNvPr id="60" name="TextBox 59"/>
          <p:cNvSpPr txBox="1"/>
          <p:nvPr/>
        </p:nvSpPr>
        <p:spPr>
          <a:xfrm>
            <a:off x="4607156" y="6184769"/>
            <a:ext cx="780976" cy="430887"/>
          </a:xfrm>
          <a:prstGeom prst="rect">
            <a:avLst/>
          </a:prstGeom>
          <a:ln>
            <a:solidFill>
              <a:schemeClr val="tx1">
                <a:lumMod val="75000"/>
                <a:lumOff val="25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ko-KR" altLang="en-US" sz="1100" b="1" dirty="0" smtClean="0">
                <a:latin typeface="나눔고딕" panose="020D0604000000000000" pitchFamily="50" charset="-127"/>
                <a:ea typeface="나눔고딕" panose="020D0604000000000000" pitchFamily="50" charset="-127"/>
              </a:rPr>
              <a:t>없거나 </a:t>
            </a:r>
            <a:endParaRPr lang="en-US" altLang="ko-KR" sz="1100" b="1" dirty="0" smtClean="0">
              <a:latin typeface="나눔고딕" panose="020D0604000000000000" pitchFamily="50" charset="-127"/>
              <a:ea typeface="나눔고딕" panose="020D0604000000000000" pitchFamily="50" charset="-127"/>
            </a:endParaRPr>
          </a:p>
          <a:p>
            <a:pPr algn="ctr"/>
            <a:r>
              <a:rPr lang="ko-KR" altLang="en-US" sz="1100" b="1" dirty="0" smtClean="0">
                <a:latin typeface="나눔고딕" panose="020D0604000000000000" pitchFamily="50" charset="-127"/>
                <a:ea typeface="나눔고딕" panose="020D0604000000000000" pitchFamily="50" charset="-127"/>
              </a:rPr>
              <a:t>불일치</a:t>
            </a:r>
            <a:endParaRPr lang="ko-KR" altLang="en-US" sz="1100" b="1" dirty="0">
              <a:latin typeface="나눔고딕" panose="020D0604000000000000" pitchFamily="50" charset="-127"/>
              <a:ea typeface="나눔고딕" panose="020D0604000000000000" pitchFamily="50" charset="-127"/>
            </a:endParaRPr>
          </a:p>
        </p:txBody>
      </p:sp>
      <p:sp>
        <p:nvSpPr>
          <p:cNvPr id="61" name="TextBox 60"/>
          <p:cNvSpPr txBox="1"/>
          <p:nvPr/>
        </p:nvSpPr>
        <p:spPr>
          <a:xfrm>
            <a:off x="5073163" y="5601983"/>
            <a:ext cx="557865" cy="246221"/>
          </a:xfrm>
          <a:prstGeom prst="rect">
            <a:avLst/>
          </a:prstGeom>
          <a:ln>
            <a:solidFill>
              <a:schemeClr val="tx1">
                <a:lumMod val="75000"/>
                <a:lumOff val="25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ko-KR" altLang="en-US" sz="1000" b="1" dirty="0" smtClean="0">
                <a:latin typeface="나눔고딕" panose="020D0604000000000000" pitchFamily="50" charset="-127"/>
                <a:ea typeface="나눔고딕" panose="020D0604000000000000" pitchFamily="50" charset="-127"/>
              </a:rPr>
              <a:t>일치</a:t>
            </a:r>
            <a:endParaRPr lang="ko-KR" altLang="en-US" sz="1000" b="1" dirty="0">
              <a:latin typeface="나눔고딕" panose="020D0604000000000000" pitchFamily="50" charset="-127"/>
              <a:ea typeface="나눔고딕" panose="020D0604000000000000" pitchFamily="50" charset="-127"/>
            </a:endParaRPr>
          </a:p>
        </p:txBody>
      </p:sp>
      <p:sp>
        <p:nvSpPr>
          <p:cNvPr id="62" name="TextBox 61"/>
          <p:cNvSpPr txBox="1"/>
          <p:nvPr/>
        </p:nvSpPr>
        <p:spPr>
          <a:xfrm>
            <a:off x="7081723" y="5505647"/>
            <a:ext cx="552301" cy="246221"/>
          </a:xfrm>
          <a:prstGeom prst="rect">
            <a:avLst/>
          </a:prstGeom>
          <a:ln>
            <a:solidFill>
              <a:schemeClr val="tx1">
                <a:lumMod val="75000"/>
                <a:lumOff val="25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ko-KR" altLang="en-US" sz="1000" b="1" dirty="0" smtClean="0">
                <a:latin typeface="나눔고딕" panose="020D0604000000000000" pitchFamily="50" charset="-127"/>
                <a:ea typeface="나눔고딕" panose="020D0604000000000000" pitchFamily="50" charset="-127"/>
              </a:rPr>
              <a:t>불일치</a:t>
            </a:r>
            <a:endParaRPr lang="ko-KR" altLang="en-US" sz="1000" b="1" dirty="0">
              <a:latin typeface="나눔고딕" panose="020D0604000000000000" pitchFamily="50" charset="-127"/>
              <a:ea typeface="나눔고딕" panose="020D0604000000000000" pitchFamily="50" charset="-127"/>
            </a:endParaRPr>
          </a:p>
        </p:txBody>
      </p:sp>
      <p:sp>
        <p:nvSpPr>
          <p:cNvPr id="72" name="TextBox 71"/>
          <p:cNvSpPr txBox="1"/>
          <p:nvPr/>
        </p:nvSpPr>
        <p:spPr>
          <a:xfrm>
            <a:off x="5084913" y="3029520"/>
            <a:ext cx="2984307" cy="553998"/>
          </a:xfrm>
          <a:prstGeom prst="rect">
            <a:avLst/>
          </a:prstGeom>
          <a:ln>
            <a:solidFill>
              <a:schemeClr val="tx1">
                <a:lumMod val="75000"/>
                <a:lumOff val="25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000" dirty="0" smtClean="0">
                <a:latin typeface="나눔고딕" panose="020D0604000000000000" pitchFamily="50" charset="-127"/>
                <a:ea typeface="나눔고딕" panose="020D0604000000000000" pitchFamily="50" charset="-127"/>
              </a:rPr>
              <a:t>Boolean </a:t>
            </a:r>
            <a:r>
              <a:rPr lang="ko-KR" altLang="en-US" sz="1000" dirty="0" smtClean="0">
                <a:latin typeface="나눔고딕" panose="020D0604000000000000" pitchFamily="50" charset="-127"/>
                <a:ea typeface="나눔고딕" panose="020D0604000000000000" pitchFamily="50" charset="-127"/>
              </a:rPr>
              <a:t>연산 </a:t>
            </a:r>
            <a:r>
              <a:rPr lang="en-US" altLang="ko-KR" sz="1000" dirty="0" smtClean="0">
                <a:latin typeface="나눔고딕" panose="020D0604000000000000" pitchFamily="50" charset="-127"/>
                <a:ea typeface="나눔고딕" panose="020D0604000000000000" pitchFamily="50" charset="-127"/>
              </a:rPr>
              <a:t>= true, false</a:t>
            </a:r>
            <a:r>
              <a:rPr lang="ko-KR" altLang="en-US" sz="1000" dirty="0" smtClean="0">
                <a:latin typeface="나눔고딕" panose="020D0604000000000000" pitchFamily="50" charset="-127"/>
                <a:ea typeface="나눔고딕" panose="020D0604000000000000" pitchFamily="50" charset="-127"/>
              </a:rPr>
              <a:t>만 가능</a:t>
            </a:r>
            <a:endParaRPr lang="en-US" altLang="ko-KR" sz="1000" dirty="0" smtClean="0">
              <a:latin typeface="나눔고딕" panose="020D0604000000000000" pitchFamily="50" charset="-127"/>
              <a:ea typeface="나눔고딕" panose="020D0604000000000000" pitchFamily="50" charset="-127"/>
            </a:endParaRPr>
          </a:p>
          <a:p>
            <a:r>
              <a:rPr lang="en-US" altLang="ko-KR" sz="1000" dirty="0" err="1" smtClean="0">
                <a:latin typeface="나눔고딕" panose="020D0604000000000000" pitchFamily="50" charset="-127"/>
                <a:ea typeface="나눔고딕" panose="020D0604000000000000" pitchFamily="50" charset="-127"/>
              </a:rPr>
              <a:t>Int</a:t>
            </a:r>
            <a:r>
              <a:rPr lang="ko-KR" altLang="en-US" sz="1000" dirty="0" smtClean="0">
                <a:latin typeface="나눔고딕" panose="020D0604000000000000" pitchFamily="50" charset="-127"/>
                <a:ea typeface="나눔고딕" panose="020D0604000000000000" pitchFamily="50" charset="-127"/>
              </a:rPr>
              <a:t>연산</a:t>
            </a:r>
            <a:r>
              <a:rPr lang="en-US" altLang="ko-KR" sz="1000" dirty="0" smtClean="0">
                <a:latin typeface="나눔고딕" panose="020D0604000000000000" pitchFamily="50" charset="-127"/>
                <a:ea typeface="나눔고딕" panose="020D0604000000000000" pitchFamily="50" charset="-127"/>
              </a:rPr>
              <a:t>, float</a:t>
            </a:r>
            <a:r>
              <a:rPr lang="ko-KR" altLang="en-US" sz="1000" dirty="0" smtClean="0">
                <a:latin typeface="나눔고딕" panose="020D0604000000000000" pitchFamily="50" charset="-127"/>
                <a:ea typeface="나눔고딕" panose="020D0604000000000000" pitchFamily="50" charset="-127"/>
              </a:rPr>
              <a:t>연산 등</a:t>
            </a:r>
            <a:r>
              <a:rPr lang="en-US" altLang="ko-KR" sz="1000" dirty="0" smtClean="0">
                <a:latin typeface="나눔고딕" panose="020D0604000000000000" pitchFamily="50" charset="-127"/>
                <a:ea typeface="나눔고딕" panose="020D0604000000000000" pitchFamily="50" charset="-127"/>
              </a:rPr>
              <a:t>, </a:t>
            </a:r>
            <a:br>
              <a:rPr lang="en-US" altLang="ko-KR" sz="1000" dirty="0" smtClean="0">
                <a:latin typeface="나눔고딕" panose="020D0604000000000000" pitchFamily="50" charset="-127"/>
                <a:ea typeface="나눔고딕" panose="020D0604000000000000" pitchFamily="50" charset="-127"/>
              </a:rPr>
            </a:br>
            <a:r>
              <a:rPr lang="ko-KR" altLang="en-US" sz="1000" dirty="0" err="1" smtClean="0">
                <a:latin typeface="나눔고딕" panose="020D0604000000000000" pitchFamily="50" charset="-127"/>
                <a:ea typeface="나눔고딕" panose="020D0604000000000000" pitchFamily="50" charset="-127"/>
              </a:rPr>
              <a:t>논리부울대수</a:t>
            </a:r>
            <a:r>
              <a:rPr lang="en-US" altLang="ko-KR" sz="1000" dirty="0" smtClean="0">
                <a:latin typeface="나눔고딕" panose="020D0604000000000000" pitchFamily="50" charset="-127"/>
                <a:ea typeface="나눔고딕" panose="020D0604000000000000" pitchFamily="50" charset="-127"/>
              </a:rPr>
              <a:t>: </a:t>
            </a:r>
            <a:r>
              <a:rPr lang="ko-KR" altLang="en-US" sz="1000" dirty="0" smtClean="0">
                <a:latin typeface="나눔고딕" panose="020D0604000000000000" pitchFamily="50" charset="-127"/>
                <a:ea typeface="나눔고딕" panose="020D0604000000000000" pitchFamily="50" charset="-127"/>
              </a:rPr>
              <a:t>예</a:t>
            </a:r>
            <a:r>
              <a:rPr lang="en-US" altLang="ko-KR" sz="1000" dirty="0" smtClean="0">
                <a:latin typeface="나눔고딕" panose="020D0604000000000000" pitchFamily="50" charset="-127"/>
                <a:ea typeface="나눔고딕" panose="020D0604000000000000" pitchFamily="50" charset="-127"/>
              </a:rPr>
              <a:t>(X+Y+(X’)’+(Y’)</a:t>
            </a:r>
          </a:p>
        </p:txBody>
      </p:sp>
      <p:sp>
        <p:nvSpPr>
          <p:cNvPr id="73" name="TextBox 72"/>
          <p:cNvSpPr txBox="1"/>
          <p:nvPr/>
        </p:nvSpPr>
        <p:spPr>
          <a:xfrm>
            <a:off x="5084913" y="2767910"/>
            <a:ext cx="2984307" cy="261610"/>
          </a:xfrm>
          <a:prstGeom prst="rect">
            <a:avLst/>
          </a:prstGeom>
          <a:solidFill>
            <a:schemeClr val="bg2">
              <a:lumMod val="75000"/>
            </a:schemeClr>
          </a:solidFill>
          <a:ln>
            <a:solidFill>
              <a:schemeClr val="tx1">
                <a:lumMod val="75000"/>
                <a:lumOff val="25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ko-KR" altLang="en-US" sz="1100" b="1" dirty="0" smtClean="0">
                <a:latin typeface="나눔고딕" panose="020D0604000000000000" pitchFamily="50" charset="-127"/>
                <a:ea typeface="나눔고딕" panose="020D0604000000000000" pitchFamily="50" charset="-127"/>
              </a:rPr>
              <a:t>컴퓨터는 </a:t>
            </a:r>
            <a:r>
              <a:rPr lang="en-US" altLang="ko-KR" sz="1100" b="1" dirty="0" smtClean="0">
                <a:latin typeface="나눔고딕" panose="020D0604000000000000" pitchFamily="50" charset="-127"/>
                <a:ea typeface="나눔고딕" panose="020D0604000000000000" pitchFamily="50" charset="-127"/>
              </a:rPr>
              <a:t>true, false</a:t>
            </a:r>
            <a:r>
              <a:rPr lang="ko-KR" altLang="en-US" sz="1100" b="1" dirty="0" smtClean="0">
                <a:latin typeface="나눔고딕" panose="020D0604000000000000" pitchFamily="50" charset="-127"/>
                <a:ea typeface="나눔고딕" panose="020D0604000000000000" pitchFamily="50" charset="-127"/>
              </a:rPr>
              <a:t>로만 판단하지 않음</a:t>
            </a:r>
            <a:r>
              <a:rPr lang="en-US" altLang="ko-KR" sz="1100" b="1" dirty="0" smtClean="0">
                <a:latin typeface="나눔고딕" panose="020D0604000000000000" pitchFamily="50" charset="-127"/>
                <a:ea typeface="나눔고딕" panose="020D0604000000000000" pitchFamily="50" charset="-127"/>
              </a:rPr>
              <a:t>.</a:t>
            </a:r>
          </a:p>
        </p:txBody>
      </p:sp>
      <p:sp>
        <p:nvSpPr>
          <p:cNvPr id="74" name="TextBox 73"/>
          <p:cNvSpPr txBox="1"/>
          <p:nvPr/>
        </p:nvSpPr>
        <p:spPr>
          <a:xfrm>
            <a:off x="5506968" y="1325836"/>
            <a:ext cx="2951584" cy="553998"/>
          </a:xfrm>
          <a:prstGeom prst="rect">
            <a:avLst/>
          </a:prstGeom>
          <a:ln>
            <a:solidFill>
              <a:schemeClr val="tx1">
                <a:lumMod val="75000"/>
                <a:lumOff val="25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ko-KR" altLang="en-US" sz="1000" dirty="0" smtClean="0">
                <a:latin typeface="나눔고딕" panose="020D0604000000000000" pitchFamily="50" charset="-127"/>
                <a:ea typeface="나눔고딕" panose="020D0604000000000000" pitchFamily="50" charset="-127"/>
              </a:rPr>
              <a:t>논리 연산자를 활용하면</a:t>
            </a:r>
            <a:r>
              <a:rPr lang="en-US" altLang="ko-KR" sz="1000" dirty="0" smtClean="0">
                <a:latin typeface="나눔고딕" panose="020D0604000000000000" pitchFamily="50" charset="-127"/>
                <a:ea typeface="나눔고딕" panose="020D0604000000000000" pitchFamily="50" charset="-127"/>
              </a:rPr>
              <a:t>, </a:t>
            </a:r>
          </a:p>
          <a:p>
            <a:r>
              <a:rPr lang="en-US" altLang="ko-KR" sz="1000" dirty="0" smtClean="0">
                <a:latin typeface="나눔고딕" panose="020D0604000000000000" pitchFamily="50" charset="-127"/>
                <a:ea typeface="나눔고딕" panose="020D0604000000000000" pitchFamily="50" charset="-127"/>
              </a:rPr>
              <a:t>1*1 = 1, 1 * 0 * 1 * 1 = 0</a:t>
            </a:r>
          </a:p>
          <a:p>
            <a:r>
              <a:rPr lang="en-US" altLang="ko-KR" sz="1000" dirty="0" smtClean="0">
                <a:latin typeface="나눔고딕" panose="020D0604000000000000" pitchFamily="50" charset="-127"/>
                <a:ea typeface="나눔고딕" panose="020D0604000000000000" pitchFamily="50" charset="-127"/>
              </a:rPr>
              <a:t>1+1-1+1-0=1 (2</a:t>
            </a:r>
            <a:r>
              <a:rPr lang="ko-KR" altLang="en-US" sz="1000" dirty="0" smtClean="0">
                <a:latin typeface="나눔고딕" panose="020D0604000000000000" pitchFamily="50" charset="-127"/>
                <a:ea typeface="나눔고딕" panose="020D0604000000000000" pitchFamily="50" charset="-127"/>
              </a:rPr>
              <a:t>가 아님</a:t>
            </a:r>
            <a:r>
              <a:rPr lang="en-US" altLang="ko-KR" sz="1000" dirty="0" smtClean="0">
                <a:latin typeface="나눔고딕" panose="020D0604000000000000" pitchFamily="50" charset="-127"/>
                <a:ea typeface="나눔고딕" panose="020D0604000000000000" pitchFamily="50" charset="-127"/>
              </a:rPr>
              <a:t>)</a:t>
            </a:r>
          </a:p>
        </p:txBody>
      </p:sp>
      <p:sp>
        <p:nvSpPr>
          <p:cNvPr id="75" name="TextBox 74"/>
          <p:cNvSpPr txBox="1"/>
          <p:nvPr/>
        </p:nvSpPr>
        <p:spPr>
          <a:xfrm>
            <a:off x="5506967" y="1064226"/>
            <a:ext cx="2951233" cy="253916"/>
          </a:xfrm>
          <a:prstGeom prst="rect">
            <a:avLst/>
          </a:prstGeom>
          <a:solidFill>
            <a:schemeClr val="bg2">
              <a:lumMod val="75000"/>
            </a:schemeClr>
          </a:solidFill>
          <a:ln>
            <a:solidFill>
              <a:schemeClr val="tx1">
                <a:lumMod val="75000"/>
                <a:lumOff val="25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ko-KR" altLang="en-US" sz="1050" b="1" dirty="0" smtClean="0">
                <a:latin typeface="나눔고딕" panose="020D0604000000000000" pitchFamily="50" charset="-127"/>
                <a:ea typeface="나눔고딕" panose="020D0604000000000000" pitchFamily="50" charset="-127"/>
              </a:rPr>
              <a:t>사람의 인식구조와 컴퓨터의 구조는 차이가 있음</a:t>
            </a:r>
            <a:endParaRPr lang="en-US" altLang="ko-KR" sz="1050" b="1" dirty="0" smtClean="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443670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2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1547813"/>
            <a:ext cx="7772400" cy="498157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8. [</a:t>
            </a:r>
            <a:r>
              <a:rPr lang="ko-KR" altLang="en-US" b="1" spc="-151" dirty="0" smtClean="0">
                <a:solidFill>
                  <a:srgbClr val="1C314E"/>
                </a:solidFill>
                <a:latin typeface="나눔고딕"/>
                <a:ea typeface="나눔고딕"/>
              </a:rPr>
              <a:t>작업</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OpenSSL </a:t>
            </a:r>
            <a:r>
              <a:rPr lang="ko-KR" altLang="en-US" b="1" spc="-151" dirty="0" smtClean="0">
                <a:solidFill>
                  <a:srgbClr val="1C314E"/>
                </a:solidFill>
                <a:latin typeface="나눔고딕"/>
                <a:ea typeface="나눔고딕"/>
              </a:rPr>
              <a:t>인증서 생성 예 </a:t>
            </a:r>
            <a:r>
              <a:rPr lang="en-US" altLang="ko-KR" b="1" spc="-151" dirty="0" smtClean="0">
                <a:solidFill>
                  <a:srgbClr val="1C314E"/>
                </a:solidFill>
                <a:latin typeface="나눔고딕"/>
                <a:ea typeface="나눔고딕"/>
              </a:rPr>
              <a:t>(2021-04-06)</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32</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아래의 명령어로 작업을 진행할 수 있다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3533773" y="4845051"/>
            <a:ext cx="4219575"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a:t>
            </a:r>
            <a:r>
              <a:rPr lang="en-US" altLang="ko-KR" sz="1200" b="1" dirty="0" err="1" smtClean="0">
                <a:latin typeface="나눔고딕" panose="020D0604000000000000" pitchFamily="50" charset="-127"/>
                <a:ea typeface="나눔고딕" panose="020D0604000000000000" pitchFamily="50" charset="-127"/>
              </a:rPr>
              <a:t>sudo</a:t>
            </a:r>
            <a:r>
              <a:rPr lang="en-US" altLang="ko-KR" sz="1200" b="1" dirty="0" smtClean="0">
                <a:latin typeface="나눔고딕" panose="020D0604000000000000" pitchFamily="50" charset="-127"/>
                <a:ea typeface="나눔고딕" panose="020D0604000000000000" pitchFamily="50" charset="-127"/>
              </a:rPr>
              <a:t> </a:t>
            </a:r>
            <a:r>
              <a:rPr lang="en-US" altLang="ko-KR" sz="1200" b="1" dirty="0" err="1" smtClean="0">
                <a:latin typeface="나눔고딕" panose="020D0604000000000000" pitchFamily="50" charset="-127"/>
                <a:ea typeface="나눔고딕" panose="020D0604000000000000" pitchFamily="50" charset="-127"/>
              </a:rPr>
              <a:t>chown</a:t>
            </a:r>
            <a:r>
              <a:rPr lang="en-US" altLang="ko-KR" sz="1200" b="1" dirty="0" smtClean="0">
                <a:latin typeface="나눔고딕" panose="020D0604000000000000" pitchFamily="50" charset="-127"/>
                <a:ea typeface="나눔고딕" panose="020D0604000000000000" pitchFamily="50" charset="-127"/>
              </a:rPr>
              <a:t> –R </a:t>
            </a:r>
            <a:r>
              <a:rPr lang="en-US" altLang="ko-KR" sz="1200" b="1" dirty="0" err="1" smtClean="0">
                <a:latin typeface="나눔고딕" panose="020D0604000000000000" pitchFamily="50" charset="-127"/>
                <a:ea typeface="나눔고딕" panose="020D0604000000000000" pitchFamily="50" charset="-127"/>
              </a:rPr>
              <a:t>root:root</a:t>
            </a:r>
            <a:r>
              <a:rPr lang="en-US" altLang="ko-KR" sz="1200" b="1" dirty="0" smtClean="0">
                <a:latin typeface="나눔고딕" panose="020D0604000000000000" pitchFamily="50" charset="-127"/>
                <a:ea typeface="나눔고딕" panose="020D0604000000000000" pitchFamily="50" charset="-127"/>
              </a:rPr>
              <a:t> /</a:t>
            </a:r>
            <a:r>
              <a:rPr lang="en-US" altLang="ko-KR" sz="1200" b="1" dirty="0" err="1" smtClean="0">
                <a:latin typeface="나눔고딕" panose="020D0604000000000000" pitchFamily="50" charset="-127"/>
                <a:ea typeface="나눔고딕" panose="020D0604000000000000" pitchFamily="50" charset="-127"/>
              </a:rPr>
              <a:t>etc</a:t>
            </a:r>
            <a:r>
              <a:rPr lang="en-US" altLang="ko-KR" sz="1200" b="1" dirty="0" smtClean="0">
                <a:latin typeface="나눔고딕" panose="020D0604000000000000" pitchFamily="50" charset="-127"/>
                <a:ea typeface="나눔고딕" panose="020D0604000000000000" pitchFamily="50" charset="-127"/>
              </a:rPr>
              <a:t>/apache2/</a:t>
            </a:r>
            <a:r>
              <a:rPr lang="en-US" altLang="ko-KR" sz="1200" b="1" dirty="0" err="1" smtClean="0">
                <a:latin typeface="나눔고딕" panose="020D0604000000000000" pitchFamily="50" charset="-127"/>
                <a:ea typeface="나눔고딕" panose="020D0604000000000000" pitchFamily="50" charset="-127"/>
              </a:rPr>
              <a:t>ssl</a:t>
            </a:r>
            <a:endParaRPr lang="ko-KR" altLang="en-US" sz="1200" dirty="0"/>
          </a:p>
        </p:txBody>
      </p:sp>
      <p:sp>
        <p:nvSpPr>
          <p:cNvPr id="9" name="직사각형 8"/>
          <p:cNvSpPr/>
          <p:nvPr/>
        </p:nvSpPr>
        <p:spPr>
          <a:xfrm>
            <a:off x="3533773" y="5311776"/>
            <a:ext cx="4219575"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a:t>
            </a:r>
            <a:r>
              <a:rPr lang="en-US" altLang="ko-KR" sz="1200" b="1" dirty="0" err="1" smtClean="0">
                <a:latin typeface="나눔고딕" panose="020D0604000000000000" pitchFamily="50" charset="-127"/>
                <a:ea typeface="나눔고딕" panose="020D0604000000000000" pitchFamily="50" charset="-127"/>
              </a:rPr>
              <a:t>sudo</a:t>
            </a:r>
            <a:r>
              <a:rPr lang="en-US" altLang="ko-KR" sz="1200" b="1" dirty="0" smtClean="0">
                <a:latin typeface="나눔고딕" panose="020D0604000000000000" pitchFamily="50" charset="-127"/>
                <a:ea typeface="나눔고딕" panose="020D0604000000000000" pitchFamily="50" charset="-127"/>
              </a:rPr>
              <a:t> </a:t>
            </a:r>
            <a:r>
              <a:rPr lang="en-US" altLang="ko-KR" sz="1200" b="1" dirty="0" err="1" smtClean="0">
                <a:latin typeface="나눔고딕" panose="020D0604000000000000" pitchFamily="50" charset="-127"/>
                <a:ea typeface="나눔고딕" panose="020D0604000000000000" pitchFamily="50" charset="-127"/>
              </a:rPr>
              <a:t>chmod</a:t>
            </a:r>
            <a:r>
              <a:rPr lang="en-US" altLang="ko-KR" sz="1200" b="1" dirty="0" smtClean="0">
                <a:latin typeface="나눔고딕" panose="020D0604000000000000" pitchFamily="50" charset="-127"/>
                <a:ea typeface="나눔고딕" panose="020D0604000000000000" pitchFamily="50" charset="-127"/>
              </a:rPr>
              <a:t> 600 /</a:t>
            </a:r>
            <a:r>
              <a:rPr lang="en-US" altLang="ko-KR" sz="1200" b="1" dirty="0" err="1" smtClean="0">
                <a:latin typeface="나눔고딕" panose="020D0604000000000000" pitchFamily="50" charset="-127"/>
                <a:ea typeface="나눔고딕" panose="020D0604000000000000" pitchFamily="50" charset="-127"/>
              </a:rPr>
              <a:t>etc</a:t>
            </a:r>
            <a:r>
              <a:rPr lang="en-US" altLang="ko-KR" sz="1200" b="1" dirty="0" smtClean="0">
                <a:latin typeface="나눔고딕" panose="020D0604000000000000" pitchFamily="50" charset="-127"/>
                <a:ea typeface="나눔고딕" panose="020D0604000000000000" pitchFamily="50" charset="-127"/>
              </a:rPr>
              <a:t>/apache2/</a:t>
            </a:r>
            <a:r>
              <a:rPr lang="en-US" altLang="ko-KR" sz="1200" b="1" dirty="0" err="1" smtClean="0">
                <a:latin typeface="나눔고딕" panose="020D0604000000000000" pitchFamily="50" charset="-127"/>
                <a:ea typeface="나눔고딕" panose="020D0604000000000000" pitchFamily="50" charset="-127"/>
              </a:rPr>
              <a:t>ssl</a:t>
            </a:r>
            <a:r>
              <a:rPr lang="en-US" altLang="ko-KR" sz="1200" b="1" dirty="0" smtClean="0">
                <a:latin typeface="나눔고딕" panose="020D0604000000000000" pitchFamily="50" charset="-127"/>
                <a:ea typeface="나눔고딕" panose="020D0604000000000000" pitchFamily="50" charset="-127"/>
              </a:rPr>
              <a:t>/*.*</a:t>
            </a:r>
            <a:endParaRPr lang="ko-KR" altLang="en-US" sz="1200" dirty="0"/>
          </a:p>
        </p:txBody>
      </p:sp>
      <p:sp>
        <p:nvSpPr>
          <p:cNvPr id="10" name="직사각형 9"/>
          <p:cNvSpPr/>
          <p:nvPr/>
        </p:nvSpPr>
        <p:spPr>
          <a:xfrm>
            <a:off x="3533773" y="5749926"/>
            <a:ext cx="4219575"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a:t>
            </a:r>
            <a:r>
              <a:rPr lang="en-US" altLang="ko-KR" sz="1200" b="1" dirty="0" err="1" smtClean="0">
                <a:latin typeface="나눔고딕" panose="020D0604000000000000" pitchFamily="50" charset="-127"/>
                <a:ea typeface="나눔고딕" panose="020D0604000000000000" pitchFamily="50" charset="-127"/>
              </a:rPr>
              <a:t>sudo</a:t>
            </a:r>
            <a:r>
              <a:rPr lang="en-US" altLang="ko-KR" sz="1200" b="1" dirty="0" smtClean="0">
                <a:latin typeface="나눔고딕" panose="020D0604000000000000" pitchFamily="50" charset="-127"/>
                <a:ea typeface="나눔고딕" panose="020D0604000000000000" pitchFamily="50" charset="-127"/>
              </a:rPr>
              <a:t> </a:t>
            </a:r>
            <a:r>
              <a:rPr lang="en-US" altLang="ko-KR" sz="1200" b="1" dirty="0" err="1" smtClean="0">
                <a:latin typeface="나눔고딕" panose="020D0604000000000000" pitchFamily="50" charset="-127"/>
                <a:ea typeface="나눔고딕" panose="020D0604000000000000" pitchFamily="50" charset="-127"/>
              </a:rPr>
              <a:t>chmod</a:t>
            </a:r>
            <a:r>
              <a:rPr lang="en-US" altLang="ko-KR" sz="1200" b="1" dirty="0" smtClean="0">
                <a:latin typeface="나눔고딕" panose="020D0604000000000000" pitchFamily="50" charset="-127"/>
                <a:ea typeface="나눔고딕" panose="020D0604000000000000" pitchFamily="50" charset="-127"/>
              </a:rPr>
              <a:t> 700 /</a:t>
            </a:r>
            <a:r>
              <a:rPr lang="en-US" altLang="ko-KR" sz="1200" b="1" dirty="0" err="1" smtClean="0">
                <a:latin typeface="나눔고딕" panose="020D0604000000000000" pitchFamily="50" charset="-127"/>
                <a:ea typeface="나눔고딕" panose="020D0604000000000000" pitchFamily="50" charset="-127"/>
              </a:rPr>
              <a:t>etc</a:t>
            </a:r>
            <a:r>
              <a:rPr lang="en-US" altLang="ko-KR" sz="1200" b="1" dirty="0" smtClean="0">
                <a:latin typeface="나눔고딕" panose="020D0604000000000000" pitchFamily="50" charset="-127"/>
                <a:ea typeface="나눔고딕" panose="020D0604000000000000" pitchFamily="50" charset="-127"/>
              </a:rPr>
              <a:t>/apache2/</a:t>
            </a:r>
            <a:r>
              <a:rPr lang="en-US" altLang="ko-KR" sz="1200" b="1" dirty="0" err="1" smtClean="0">
                <a:latin typeface="나눔고딕" panose="020D0604000000000000" pitchFamily="50" charset="-127"/>
                <a:ea typeface="나눔고딕" panose="020D0604000000000000" pitchFamily="50" charset="-127"/>
              </a:rPr>
              <a:t>ssl</a:t>
            </a:r>
            <a:endParaRPr lang="ko-KR" altLang="en-US" sz="1200" dirty="0"/>
          </a:p>
        </p:txBody>
      </p:sp>
    </p:spTree>
    <p:extLst>
      <p:ext uri="{BB962C8B-B14F-4D97-AF65-F5344CB8AC3E}">
        <p14:creationId xmlns:p14="http://schemas.microsoft.com/office/powerpoint/2010/main" val="1617526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2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1714500"/>
            <a:ext cx="7772400" cy="5003800"/>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8. [</a:t>
            </a:r>
            <a:r>
              <a:rPr lang="ko-KR" altLang="en-US" b="1" spc="-151" dirty="0" smtClean="0">
                <a:solidFill>
                  <a:srgbClr val="1C314E"/>
                </a:solidFill>
                <a:latin typeface="나눔고딕"/>
                <a:ea typeface="나눔고딕"/>
              </a:rPr>
              <a:t>작업</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OpenSSL </a:t>
            </a:r>
            <a:r>
              <a:rPr lang="ko-KR" altLang="en-US" b="1" spc="-151" dirty="0" smtClean="0">
                <a:solidFill>
                  <a:srgbClr val="1C314E"/>
                </a:solidFill>
                <a:latin typeface="나눔고딕"/>
                <a:ea typeface="나눔고딕"/>
              </a:rPr>
              <a:t>인증서 생성 예 </a:t>
            </a:r>
            <a:r>
              <a:rPr lang="en-US" altLang="ko-KR" b="1" spc="-151" dirty="0" smtClean="0">
                <a:solidFill>
                  <a:srgbClr val="1C314E"/>
                </a:solidFill>
                <a:latin typeface="나눔고딕"/>
                <a:ea typeface="나눔고딕"/>
              </a:rPr>
              <a:t>(2021-04-06)</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33</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아래의 명령어로 작업을 진행할 수 있다</a:t>
            </a:r>
            <a:r>
              <a:rPr lang="en-US" altLang="ko-KR" sz="1100" dirty="0" smtClean="0">
                <a:latin typeface="나눔고딕" panose="020D0604000000000000" pitchFamily="50" charset="-127"/>
                <a:ea typeface="나눔고딕" panose="020D0604000000000000" pitchFamily="50" charset="-127"/>
              </a:rPr>
              <a:t>.</a:t>
            </a:r>
          </a:p>
        </p:txBody>
      </p:sp>
      <p:sp>
        <p:nvSpPr>
          <p:cNvPr id="13" name="직사각형 12"/>
          <p:cNvSpPr/>
          <p:nvPr/>
        </p:nvSpPr>
        <p:spPr>
          <a:xfrm>
            <a:off x="3868994" y="1524001"/>
            <a:ext cx="4219575"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cd /</a:t>
            </a:r>
            <a:r>
              <a:rPr lang="en-US" altLang="ko-KR" sz="1200" b="1" dirty="0" err="1" smtClean="0">
                <a:latin typeface="나눔고딕" panose="020D0604000000000000" pitchFamily="50" charset="-127"/>
                <a:ea typeface="나눔고딕" panose="020D0604000000000000" pitchFamily="50" charset="-127"/>
              </a:rPr>
              <a:t>etc</a:t>
            </a:r>
            <a:r>
              <a:rPr lang="en-US" altLang="ko-KR" sz="1200" b="1" dirty="0" smtClean="0">
                <a:latin typeface="나눔고딕" panose="020D0604000000000000" pitchFamily="50" charset="-127"/>
                <a:ea typeface="나눔고딕" panose="020D0604000000000000" pitchFamily="50" charset="-127"/>
              </a:rPr>
              <a:t>/apache2</a:t>
            </a:r>
            <a:endParaRPr lang="ko-KR" altLang="en-US" sz="1200" dirty="0"/>
          </a:p>
        </p:txBody>
      </p:sp>
      <p:sp>
        <p:nvSpPr>
          <p:cNvPr id="14" name="직사각형 13"/>
          <p:cNvSpPr/>
          <p:nvPr/>
        </p:nvSpPr>
        <p:spPr>
          <a:xfrm>
            <a:off x="3868994" y="2809876"/>
            <a:ext cx="4219575"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cd </a:t>
            </a:r>
            <a:r>
              <a:rPr lang="en-US" altLang="ko-KR" sz="1200" b="1" dirty="0" err="1" smtClean="0">
                <a:latin typeface="나눔고딕" panose="020D0604000000000000" pitchFamily="50" charset="-127"/>
                <a:ea typeface="나눔고딕" panose="020D0604000000000000" pitchFamily="50" charset="-127"/>
              </a:rPr>
              <a:t>ssl</a:t>
            </a:r>
            <a:endParaRPr lang="ko-KR" altLang="en-US" sz="1200" dirty="0"/>
          </a:p>
        </p:txBody>
      </p:sp>
      <p:sp>
        <p:nvSpPr>
          <p:cNvPr id="15" name="직사각형 14"/>
          <p:cNvSpPr/>
          <p:nvPr/>
        </p:nvSpPr>
        <p:spPr>
          <a:xfrm>
            <a:off x="3868994" y="5476876"/>
            <a:ext cx="4219575"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a:t>
            </a:r>
            <a:endParaRPr lang="ko-KR" altLang="en-US" sz="1200" dirty="0"/>
          </a:p>
        </p:txBody>
      </p:sp>
      <p:sp>
        <p:nvSpPr>
          <p:cNvPr id="16" name="직사각형 15"/>
          <p:cNvSpPr/>
          <p:nvPr/>
        </p:nvSpPr>
        <p:spPr>
          <a:xfrm>
            <a:off x="3868994" y="5876926"/>
            <a:ext cx="4219575"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cd sites-available</a:t>
            </a:r>
            <a:endParaRPr lang="ko-KR" altLang="en-US" sz="1200" dirty="0"/>
          </a:p>
        </p:txBody>
      </p:sp>
      <p:sp>
        <p:nvSpPr>
          <p:cNvPr id="17" name="직사각형 16"/>
          <p:cNvSpPr/>
          <p:nvPr/>
        </p:nvSpPr>
        <p:spPr>
          <a:xfrm>
            <a:off x="3868994" y="6267451"/>
            <a:ext cx="4219575"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vim default-</a:t>
            </a:r>
            <a:r>
              <a:rPr lang="en-US" altLang="ko-KR" sz="1200" b="1" dirty="0" err="1" smtClean="0">
                <a:latin typeface="나눔고딕" panose="020D0604000000000000" pitchFamily="50" charset="-127"/>
                <a:ea typeface="나눔고딕" panose="020D0604000000000000" pitchFamily="50" charset="-127"/>
              </a:rPr>
              <a:t>ssl.conf</a:t>
            </a:r>
            <a:endParaRPr lang="ko-KR" altLang="en-US" sz="1200" dirty="0"/>
          </a:p>
        </p:txBody>
      </p:sp>
    </p:spTree>
    <p:extLst>
      <p:ext uri="{BB962C8B-B14F-4D97-AF65-F5344CB8AC3E}">
        <p14:creationId xmlns:p14="http://schemas.microsoft.com/office/powerpoint/2010/main" val="631435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2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1613959"/>
            <a:ext cx="7772400" cy="4984750"/>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8. [</a:t>
            </a:r>
            <a:r>
              <a:rPr lang="ko-KR" altLang="en-US" b="1" spc="-151" dirty="0" smtClean="0">
                <a:solidFill>
                  <a:srgbClr val="1C314E"/>
                </a:solidFill>
                <a:latin typeface="나눔고딕"/>
                <a:ea typeface="나눔고딕"/>
              </a:rPr>
              <a:t>작업</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OpenSSL </a:t>
            </a:r>
            <a:r>
              <a:rPr lang="ko-KR" altLang="en-US" b="1" spc="-151" dirty="0" smtClean="0">
                <a:solidFill>
                  <a:srgbClr val="1C314E"/>
                </a:solidFill>
                <a:latin typeface="나눔고딕"/>
                <a:ea typeface="나눔고딕"/>
              </a:rPr>
              <a:t>인증서 생성 예 </a:t>
            </a:r>
            <a:r>
              <a:rPr lang="en-US" altLang="ko-KR" b="1" spc="-151" dirty="0" smtClean="0">
                <a:solidFill>
                  <a:srgbClr val="1C314E"/>
                </a:solidFill>
                <a:latin typeface="나눔고딕"/>
                <a:ea typeface="나눔고딕"/>
              </a:rPr>
              <a:t>(2021-04-06)</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34</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아래의 명령어로 작업을 진행할 수 있다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476250" y="6415618"/>
            <a:ext cx="5400675"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dirty="0" smtClean="0">
                <a:latin typeface="나눔고딕" panose="020D0604000000000000" pitchFamily="50" charset="-127"/>
                <a:ea typeface="나눔고딕" panose="020D0604000000000000" pitchFamily="50" charset="-127"/>
              </a:rPr>
              <a:t>“</a:t>
            </a:r>
            <a:r>
              <a:rPr lang="ko-KR" altLang="en-US" sz="1200" dirty="0" smtClean="0">
                <a:latin typeface="나눔고딕" panose="020D0604000000000000" pitchFamily="50" charset="-127"/>
                <a:ea typeface="나눔고딕" panose="020D0604000000000000" pitchFamily="50" charset="-127"/>
              </a:rPr>
              <a:t>긁어서 복사</a:t>
            </a:r>
            <a:r>
              <a:rPr lang="en-US" altLang="ko-KR" sz="1200" dirty="0" smtClean="0">
                <a:latin typeface="나눔고딕" panose="020D0604000000000000" pitchFamily="50" charset="-127"/>
                <a:ea typeface="나눔고딕" panose="020D0604000000000000" pitchFamily="50" charset="-127"/>
              </a:rPr>
              <a:t>, </a:t>
            </a:r>
            <a:r>
              <a:rPr lang="ko-KR" altLang="en-US" sz="1200" dirty="0" err="1" smtClean="0">
                <a:latin typeface="나눔고딕" panose="020D0604000000000000" pitchFamily="50" charset="-127"/>
                <a:ea typeface="나눔고딕" panose="020D0604000000000000" pitchFamily="50" charset="-127"/>
              </a:rPr>
              <a:t>붙여넣기</a:t>
            </a:r>
            <a:r>
              <a:rPr lang="ko-KR" altLang="en-US" sz="1200" dirty="0" smtClean="0">
                <a:latin typeface="나눔고딕" panose="020D0604000000000000" pitchFamily="50" charset="-127"/>
                <a:ea typeface="나눔고딕" panose="020D0604000000000000" pitchFamily="50" charset="-127"/>
              </a:rPr>
              <a:t> 할 것</a:t>
            </a:r>
            <a:r>
              <a:rPr lang="en-US" altLang="ko-KR" sz="1200" dirty="0" smtClean="0">
                <a:latin typeface="나눔고딕" panose="020D0604000000000000" pitchFamily="50" charset="-127"/>
                <a:ea typeface="나눔고딕" panose="020D0604000000000000" pitchFamily="50" charset="-127"/>
              </a:rPr>
              <a:t>”</a:t>
            </a:r>
            <a:r>
              <a:rPr lang="ko-KR" altLang="en-US" sz="1200" dirty="0" smtClean="0">
                <a:latin typeface="나눔고딕" panose="020D0604000000000000" pitchFamily="50" charset="-127"/>
                <a:ea typeface="나눔고딕" panose="020D0604000000000000" pitchFamily="50" charset="-127"/>
              </a:rPr>
              <a:t> </a:t>
            </a:r>
            <a:r>
              <a:rPr lang="en-US" altLang="ko-KR" sz="1200" dirty="0" smtClean="0">
                <a:latin typeface="나눔고딕" panose="020D0604000000000000" pitchFamily="50" charset="-127"/>
                <a:ea typeface="나눔고딕" panose="020D0604000000000000" pitchFamily="50" charset="-127"/>
              </a:rPr>
              <a:t>(</a:t>
            </a:r>
            <a:r>
              <a:rPr lang="ko-KR" altLang="en-US" sz="1200" dirty="0" smtClean="0">
                <a:latin typeface="나눔고딕" panose="020D0604000000000000" pitchFamily="50" charset="-127"/>
                <a:ea typeface="나눔고딕" panose="020D0604000000000000" pitchFamily="50" charset="-127"/>
              </a:rPr>
              <a:t>견본</a:t>
            </a:r>
            <a:r>
              <a:rPr lang="en-US" altLang="ko-KR" sz="1200" dirty="0" smtClean="0">
                <a:latin typeface="나눔고딕" panose="020D0604000000000000" pitchFamily="50" charset="-127"/>
                <a:ea typeface="나눔고딕" panose="020D0604000000000000" pitchFamily="50" charset="-127"/>
              </a:rPr>
              <a:t>(</a:t>
            </a:r>
            <a:r>
              <a:rPr lang="ko-KR" altLang="en-US" sz="1200" dirty="0" err="1" smtClean="0">
                <a:latin typeface="나눔고딕" panose="020D0604000000000000" pitchFamily="50" charset="-127"/>
                <a:ea typeface="나눔고딕" panose="020D0604000000000000" pitchFamily="50" charset="-127"/>
              </a:rPr>
              <a:t>셈플</a:t>
            </a:r>
            <a:r>
              <a:rPr lang="en-US" altLang="ko-KR" sz="1200" dirty="0" smtClean="0">
                <a:latin typeface="나눔고딕" panose="020D0604000000000000" pitchFamily="50" charset="-127"/>
                <a:ea typeface="나눔고딕" panose="020D0604000000000000" pitchFamily="50" charset="-127"/>
              </a:rPr>
              <a:t>)</a:t>
            </a:r>
            <a:r>
              <a:rPr lang="ko-KR" altLang="en-US" sz="1200" dirty="0" smtClean="0">
                <a:latin typeface="나눔고딕" panose="020D0604000000000000" pitchFamily="50" charset="-127"/>
                <a:ea typeface="나눔고딕" panose="020D0604000000000000" pitchFamily="50" charset="-127"/>
              </a:rPr>
              <a:t> 파일에도 다 제공되어 있음</a:t>
            </a:r>
            <a:r>
              <a:rPr lang="en-US" altLang="ko-KR" sz="1200" dirty="0" smtClean="0">
                <a:latin typeface="나눔고딕" panose="020D0604000000000000" pitchFamily="50" charset="-127"/>
                <a:ea typeface="나눔고딕" panose="020D0604000000000000" pitchFamily="50" charset="-127"/>
              </a:rPr>
              <a:t>)</a:t>
            </a:r>
            <a:endParaRPr lang="ko-KR" altLang="en-US" sz="1200" dirty="0">
              <a:latin typeface="나눔고딕" panose="020D0604000000000000" pitchFamily="50" charset="-127"/>
              <a:ea typeface="나눔고딕" panose="020D0604000000000000" pitchFamily="50" charset="-127"/>
            </a:endParaRPr>
          </a:p>
        </p:txBody>
      </p:sp>
      <p:cxnSp>
        <p:nvCxnSpPr>
          <p:cNvPr id="10" name="직선 화살표 연결선 9"/>
          <p:cNvCxnSpPr/>
          <p:nvPr/>
        </p:nvCxnSpPr>
        <p:spPr>
          <a:xfrm flipV="1">
            <a:off x="1495425" y="5705475"/>
            <a:ext cx="638175" cy="7408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449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2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1486429"/>
            <a:ext cx="7772400" cy="496887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8. [</a:t>
            </a:r>
            <a:r>
              <a:rPr lang="ko-KR" altLang="en-US" b="1" spc="-151" dirty="0" smtClean="0">
                <a:solidFill>
                  <a:srgbClr val="1C314E"/>
                </a:solidFill>
                <a:latin typeface="나눔고딕"/>
                <a:ea typeface="나눔고딕"/>
              </a:rPr>
              <a:t>작업</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OpenSSL </a:t>
            </a:r>
            <a:r>
              <a:rPr lang="ko-KR" altLang="en-US" b="1" spc="-151" dirty="0" smtClean="0">
                <a:solidFill>
                  <a:srgbClr val="1C314E"/>
                </a:solidFill>
                <a:latin typeface="나눔고딕"/>
                <a:ea typeface="나눔고딕"/>
              </a:rPr>
              <a:t>인증서 생성 예 </a:t>
            </a:r>
            <a:r>
              <a:rPr lang="en-US" altLang="ko-KR" b="1" spc="-151" dirty="0" smtClean="0">
                <a:solidFill>
                  <a:srgbClr val="1C314E"/>
                </a:solidFill>
                <a:latin typeface="나눔고딕"/>
                <a:ea typeface="나눔고딕"/>
              </a:rPr>
              <a:t>(2021-04-06)</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35</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아래의 명령어로 작업을 진행할 수 있다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3868994" y="5876926"/>
            <a:ext cx="4219575"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service apache2 stop</a:t>
            </a:r>
            <a:endParaRPr lang="ko-KR" altLang="en-US" sz="1200" dirty="0"/>
          </a:p>
        </p:txBody>
      </p:sp>
      <p:sp>
        <p:nvSpPr>
          <p:cNvPr id="9" name="직사각형 8"/>
          <p:cNvSpPr/>
          <p:nvPr/>
        </p:nvSpPr>
        <p:spPr>
          <a:xfrm>
            <a:off x="3868994" y="6302904"/>
            <a:ext cx="4219575"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service apache2 start</a:t>
            </a:r>
            <a:endParaRPr lang="ko-KR" altLang="en-US" sz="1200" dirty="0"/>
          </a:p>
        </p:txBody>
      </p:sp>
    </p:spTree>
    <p:extLst>
      <p:ext uri="{BB962C8B-B14F-4D97-AF65-F5344CB8AC3E}">
        <p14:creationId xmlns:p14="http://schemas.microsoft.com/office/powerpoint/2010/main" val="2391945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1682750"/>
            <a:ext cx="7772400" cy="5014913"/>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9.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a:t>
            </a:r>
            <a:r>
              <a:rPr lang="ko-KR" altLang="en-US" b="1" spc="-151" dirty="0" smtClean="0">
                <a:solidFill>
                  <a:srgbClr val="1C314E"/>
                </a:solidFill>
                <a:latin typeface="나눔고딕"/>
                <a:ea typeface="나눔고딕"/>
              </a:rPr>
              <a:t>자가서명 인증서</a:t>
            </a:r>
            <a:r>
              <a:rPr lang="en-US" altLang="ko-KR" b="1" spc="-151" dirty="0" smtClean="0">
                <a:solidFill>
                  <a:srgbClr val="1C314E"/>
                </a:solidFill>
                <a:latin typeface="나눔고딕"/>
                <a:ea typeface="나눔고딕"/>
              </a:rPr>
              <a:t>(SSL) (2021-04-06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36</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아래의 명령어로 작업을 진행할 수 있다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2926019" y="1128480"/>
            <a:ext cx="5844661" cy="7003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a:latin typeface="나눔고딕" panose="020D0604000000000000" pitchFamily="50" charset="-127"/>
                <a:ea typeface="나눔고딕" panose="020D0604000000000000" pitchFamily="50" charset="-127"/>
              </a:rPr>
              <a:t># </a:t>
            </a:r>
            <a:r>
              <a:rPr lang="en-US" altLang="ko-KR" sz="1200" b="1" dirty="0" err="1">
                <a:latin typeface="나눔고딕" panose="020D0604000000000000" pitchFamily="50" charset="-127"/>
                <a:ea typeface="나눔고딕" panose="020D0604000000000000" pitchFamily="50" charset="-127"/>
              </a:rPr>
              <a:t>openssl</a:t>
            </a:r>
            <a:r>
              <a:rPr lang="en-US" altLang="ko-KR" sz="1200" b="1" dirty="0">
                <a:latin typeface="나눔고딕" panose="020D0604000000000000" pitchFamily="50" charset="-127"/>
                <a:ea typeface="나눔고딕" panose="020D0604000000000000" pitchFamily="50" charset="-127"/>
              </a:rPr>
              <a:t> </a:t>
            </a:r>
            <a:r>
              <a:rPr lang="en-US" altLang="ko-KR" sz="1200" b="1" dirty="0" err="1">
                <a:latin typeface="나눔고딕" panose="020D0604000000000000" pitchFamily="50" charset="-127"/>
                <a:ea typeface="나눔고딕" panose="020D0604000000000000" pitchFamily="50" charset="-127"/>
              </a:rPr>
              <a:t>req</a:t>
            </a:r>
            <a:r>
              <a:rPr lang="en-US" altLang="ko-KR" sz="1200" b="1" dirty="0">
                <a:latin typeface="나눔고딕" panose="020D0604000000000000" pitchFamily="50" charset="-127"/>
                <a:ea typeface="나눔고딕" panose="020D0604000000000000" pitchFamily="50" charset="-127"/>
              </a:rPr>
              <a:t> -x509 -nodes -days 1825 -</a:t>
            </a:r>
            <a:r>
              <a:rPr lang="en-US" altLang="ko-KR" sz="1200" b="1" dirty="0" err="1">
                <a:latin typeface="나눔고딕" panose="020D0604000000000000" pitchFamily="50" charset="-127"/>
                <a:ea typeface="나눔고딕" panose="020D0604000000000000" pitchFamily="50" charset="-127"/>
              </a:rPr>
              <a:t>newkey</a:t>
            </a:r>
            <a:r>
              <a:rPr lang="en-US" altLang="ko-KR" sz="1200" b="1" dirty="0">
                <a:latin typeface="나눔고딕" panose="020D0604000000000000" pitchFamily="50" charset="-127"/>
                <a:ea typeface="나눔고딕" panose="020D0604000000000000" pitchFamily="50" charset="-127"/>
              </a:rPr>
              <a:t> rsa:4096 -</a:t>
            </a:r>
            <a:r>
              <a:rPr lang="en-US" altLang="ko-KR" sz="1200" b="1" dirty="0" err="1">
                <a:latin typeface="나눔고딕" panose="020D0604000000000000" pitchFamily="50" charset="-127"/>
                <a:ea typeface="나눔고딕" panose="020D0604000000000000" pitchFamily="50" charset="-127"/>
              </a:rPr>
              <a:t>keyout</a:t>
            </a:r>
            <a:r>
              <a:rPr lang="en-US" altLang="ko-KR" sz="1200" b="1" dirty="0">
                <a:latin typeface="나눔고딕" panose="020D0604000000000000" pitchFamily="50" charset="-127"/>
                <a:ea typeface="나눔고딕" panose="020D0604000000000000" pitchFamily="50" charset="-127"/>
              </a:rPr>
              <a:t> /</a:t>
            </a:r>
            <a:r>
              <a:rPr lang="en-US" altLang="ko-KR" sz="1200" b="1" dirty="0" err="1">
                <a:latin typeface="나눔고딕" panose="020D0604000000000000" pitchFamily="50" charset="-127"/>
                <a:ea typeface="나눔고딕" panose="020D0604000000000000" pitchFamily="50" charset="-127"/>
              </a:rPr>
              <a:t>etc</a:t>
            </a:r>
            <a:r>
              <a:rPr lang="en-US" altLang="ko-KR" sz="1200" b="1" dirty="0">
                <a:latin typeface="나눔고딕" panose="020D0604000000000000" pitchFamily="50" charset="-127"/>
                <a:ea typeface="나눔고딕" panose="020D0604000000000000" pitchFamily="50" charset="-127"/>
              </a:rPr>
              <a:t>/apache2/</a:t>
            </a:r>
            <a:r>
              <a:rPr lang="en-US" altLang="ko-KR" sz="1200" b="1" dirty="0" err="1">
                <a:latin typeface="나눔고딕" panose="020D0604000000000000" pitchFamily="50" charset="-127"/>
                <a:ea typeface="나눔고딕" panose="020D0604000000000000" pitchFamily="50" charset="-127"/>
              </a:rPr>
              <a:t>ssl</a:t>
            </a:r>
            <a:r>
              <a:rPr lang="en-US" altLang="ko-KR" sz="1200" b="1" dirty="0">
                <a:latin typeface="나눔고딕" panose="020D0604000000000000" pitchFamily="50" charset="-127"/>
                <a:ea typeface="나눔고딕" panose="020D0604000000000000" pitchFamily="50" charset="-127"/>
              </a:rPr>
              <a:t>/</a:t>
            </a:r>
            <a:r>
              <a:rPr lang="en-US" altLang="ko-KR" sz="1200" b="1" dirty="0" err="1">
                <a:latin typeface="나눔고딕" panose="020D0604000000000000" pitchFamily="50" charset="-127"/>
                <a:ea typeface="나눔고딕" panose="020D0604000000000000" pitchFamily="50" charset="-127"/>
              </a:rPr>
              <a:t>apache.key</a:t>
            </a:r>
            <a:r>
              <a:rPr lang="en-US" altLang="ko-KR" sz="1200" b="1" dirty="0">
                <a:latin typeface="나눔고딕" panose="020D0604000000000000" pitchFamily="50" charset="-127"/>
                <a:ea typeface="나눔고딕" panose="020D0604000000000000" pitchFamily="50" charset="-127"/>
              </a:rPr>
              <a:t> -out /</a:t>
            </a:r>
            <a:r>
              <a:rPr lang="en-US" altLang="ko-KR" sz="1200" b="1" dirty="0" err="1">
                <a:latin typeface="나눔고딕" panose="020D0604000000000000" pitchFamily="50" charset="-127"/>
                <a:ea typeface="나눔고딕" panose="020D0604000000000000" pitchFamily="50" charset="-127"/>
              </a:rPr>
              <a:t>etc</a:t>
            </a:r>
            <a:r>
              <a:rPr lang="en-US" altLang="ko-KR" sz="1200" b="1" dirty="0">
                <a:latin typeface="나눔고딕" panose="020D0604000000000000" pitchFamily="50" charset="-127"/>
                <a:ea typeface="나눔고딕" panose="020D0604000000000000" pitchFamily="50" charset="-127"/>
              </a:rPr>
              <a:t>/apache2/</a:t>
            </a:r>
            <a:r>
              <a:rPr lang="en-US" altLang="ko-KR" sz="1200" b="1" dirty="0" err="1">
                <a:latin typeface="나눔고딕" panose="020D0604000000000000" pitchFamily="50" charset="-127"/>
                <a:ea typeface="나눔고딕" panose="020D0604000000000000" pitchFamily="50" charset="-127"/>
              </a:rPr>
              <a:t>ssl</a:t>
            </a:r>
            <a:r>
              <a:rPr lang="en-US" altLang="ko-KR" sz="1200" b="1" dirty="0">
                <a:latin typeface="나눔고딕" panose="020D0604000000000000" pitchFamily="50" charset="-127"/>
                <a:ea typeface="나눔고딕" panose="020D0604000000000000" pitchFamily="50" charset="-127"/>
              </a:rPr>
              <a:t>/apache.crt</a:t>
            </a:r>
            <a:endParaRPr lang="ko-KR" altLang="en-US" sz="1200" dirty="0"/>
          </a:p>
        </p:txBody>
      </p:sp>
    </p:spTree>
    <p:extLst>
      <p:ext uri="{BB962C8B-B14F-4D97-AF65-F5344CB8AC3E}">
        <p14:creationId xmlns:p14="http://schemas.microsoft.com/office/powerpoint/2010/main" val="1386808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2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1591204"/>
            <a:ext cx="7772400" cy="4995863"/>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9.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a:t>
            </a:r>
            <a:r>
              <a:rPr lang="ko-KR" altLang="en-US" b="1" spc="-151" dirty="0" smtClean="0">
                <a:solidFill>
                  <a:srgbClr val="1C314E"/>
                </a:solidFill>
                <a:latin typeface="나눔고딕"/>
                <a:ea typeface="나눔고딕"/>
              </a:rPr>
              <a:t>자가서명 인증서</a:t>
            </a:r>
            <a:r>
              <a:rPr lang="en-US" altLang="ko-KR" b="1" spc="-151" dirty="0" smtClean="0">
                <a:solidFill>
                  <a:srgbClr val="1C314E"/>
                </a:solidFill>
                <a:latin typeface="나눔고딕"/>
                <a:ea typeface="나눔고딕"/>
              </a:rPr>
              <a:t>(SSL) (2021-04-06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37</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아래의 명령어로 작업을 진행할 수 있다</a:t>
            </a:r>
            <a:r>
              <a:rPr lang="en-US" altLang="ko-KR" sz="1100" dirty="0" smtClean="0">
                <a:latin typeface="나눔고딕" panose="020D0604000000000000" pitchFamily="50" charset="-127"/>
                <a:ea typeface="나눔고딕" panose="020D0604000000000000" pitchFamily="50" charset="-127"/>
              </a:rPr>
              <a:t>.</a:t>
            </a:r>
          </a:p>
        </p:txBody>
      </p:sp>
      <p:sp>
        <p:nvSpPr>
          <p:cNvPr id="9" name="직사각형 8"/>
          <p:cNvSpPr/>
          <p:nvPr/>
        </p:nvSpPr>
        <p:spPr>
          <a:xfrm>
            <a:off x="4599720" y="5445654"/>
            <a:ext cx="3854789" cy="304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vim 000-default.conf</a:t>
            </a:r>
            <a:endParaRPr lang="ko-KR" altLang="en-US" sz="1200" dirty="0"/>
          </a:p>
        </p:txBody>
      </p:sp>
    </p:spTree>
    <p:extLst>
      <p:ext uri="{BB962C8B-B14F-4D97-AF65-F5344CB8AC3E}">
        <p14:creationId xmlns:p14="http://schemas.microsoft.com/office/powerpoint/2010/main" val="4451776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2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1803400"/>
            <a:ext cx="7772400" cy="4976813"/>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9.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a:t>
            </a:r>
            <a:r>
              <a:rPr lang="ko-KR" altLang="en-US" b="1" spc="-151" dirty="0" smtClean="0">
                <a:solidFill>
                  <a:srgbClr val="1C314E"/>
                </a:solidFill>
                <a:latin typeface="나눔고딕"/>
                <a:ea typeface="나눔고딕"/>
              </a:rPr>
              <a:t>자가서명 인증서</a:t>
            </a:r>
            <a:r>
              <a:rPr lang="en-US" altLang="ko-KR" b="1" spc="-151" dirty="0" smtClean="0">
                <a:solidFill>
                  <a:srgbClr val="1C314E"/>
                </a:solidFill>
                <a:latin typeface="나눔고딕"/>
                <a:ea typeface="나눔고딕"/>
              </a:rPr>
              <a:t>(SSL) (2021-04-06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38</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아래의 명령어로 작업을 진행할 수 있다</a:t>
            </a:r>
            <a:r>
              <a:rPr lang="en-US" altLang="ko-KR" sz="1100" dirty="0" smtClean="0">
                <a:latin typeface="나눔고딕" panose="020D0604000000000000" pitchFamily="50" charset="-127"/>
                <a:ea typeface="나눔고딕" panose="020D0604000000000000" pitchFamily="50" charset="-127"/>
              </a:rPr>
              <a:t>.</a:t>
            </a:r>
          </a:p>
        </p:txBody>
      </p:sp>
      <p:sp>
        <p:nvSpPr>
          <p:cNvPr id="9" name="직사각형 8"/>
          <p:cNvSpPr/>
          <p:nvPr/>
        </p:nvSpPr>
        <p:spPr>
          <a:xfrm>
            <a:off x="1427895" y="5242982"/>
            <a:ext cx="6087330" cy="42439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ko-KR" altLang="en-US" sz="1100" b="1" dirty="0" smtClean="0">
                <a:latin typeface="나눔고딕" panose="020D0604000000000000" pitchFamily="50" charset="-127"/>
                <a:ea typeface="나눔고딕" panose="020D0604000000000000" pitchFamily="50" charset="-127"/>
              </a:rPr>
              <a:t>이 내용도 위의 내용을 쭉 </a:t>
            </a:r>
            <a:r>
              <a:rPr lang="en-US" altLang="ko-KR" sz="1100" b="1" dirty="0" smtClean="0">
                <a:latin typeface="나눔고딕" panose="020D0604000000000000" pitchFamily="50" charset="-127"/>
                <a:ea typeface="나눔고딕" panose="020D0604000000000000" pitchFamily="50" charset="-127"/>
              </a:rPr>
              <a:t>Page UP</a:t>
            </a:r>
            <a:r>
              <a:rPr lang="ko-KR" altLang="en-US" sz="1100" b="1" dirty="0" smtClean="0">
                <a:latin typeface="나눔고딕" panose="020D0604000000000000" pitchFamily="50" charset="-127"/>
                <a:ea typeface="나눔고딕" panose="020D0604000000000000" pitchFamily="50" charset="-127"/>
              </a:rPr>
              <a:t>키로 올라가 참고 파일에서 긁어서 </a:t>
            </a:r>
            <a:r>
              <a:rPr lang="en-US" altLang="ko-KR" sz="1100" b="1" dirty="0" smtClean="0">
                <a:latin typeface="나눔고딕" panose="020D0604000000000000" pitchFamily="50" charset="-127"/>
                <a:ea typeface="나눔고딕" panose="020D0604000000000000" pitchFamily="50" charset="-127"/>
              </a:rPr>
              <a:t>Page Down</a:t>
            </a:r>
            <a:r>
              <a:rPr lang="ko-KR" altLang="en-US" sz="1100" b="1" dirty="0" smtClean="0">
                <a:latin typeface="나눔고딕" panose="020D0604000000000000" pitchFamily="50" charset="-127"/>
                <a:ea typeface="나눔고딕" panose="020D0604000000000000" pitchFamily="50" charset="-127"/>
              </a:rPr>
              <a:t>키로 </a:t>
            </a:r>
            <a:endParaRPr lang="en-US" altLang="ko-KR" sz="1100" b="1" dirty="0" smtClean="0">
              <a:latin typeface="나눔고딕" panose="020D0604000000000000" pitchFamily="50" charset="-127"/>
              <a:ea typeface="나눔고딕" panose="020D0604000000000000" pitchFamily="50" charset="-127"/>
            </a:endParaRPr>
          </a:p>
          <a:p>
            <a:r>
              <a:rPr lang="ko-KR" altLang="en-US" sz="1100" b="1" dirty="0" smtClean="0">
                <a:latin typeface="나눔고딕" panose="020D0604000000000000" pitchFamily="50" charset="-127"/>
                <a:ea typeface="나눔고딕" panose="020D0604000000000000" pitchFamily="50" charset="-127"/>
              </a:rPr>
              <a:t>내려와서 </a:t>
            </a:r>
            <a:r>
              <a:rPr lang="en-US" altLang="ko-KR" sz="1100" b="1" dirty="0" smtClean="0">
                <a:latin typeface="나눔고딕" panose="020D0604000000000000" pitchFamily="50" charset="-127"/>
                <a:ea typeface="나눔고딕" panose="020D0604000000000000" pitchFamily="50" charset="-127"/>
              </a:rPr>
              <a:t>“</a:t>
            </a:r>
            <a:r>
              <a:rPr lang="ko-KR" altLang="en-US" sz="1100" b="1" dirty="0" smtClean="0">
                <a:latin typeface="나눔고딕" panose="020D0604000000000000" pitchFamily="50" charset="-127"/>
                <a:ea typeface="나눔고딕" panose="020D0604000000000000" pitchFamily="50" charset="-127"/>
              </a:rPr>
              <a:t>복사</a:t>
            </a:r>
            <a:r>
              <a:rPr lang="en-US" altLang="ko-KR" sz="1100" b="1" dirty="0" smtClean="0">
                <a:latin typeface="나눔고딕" panose="020D0604000000000000" pitchFamily="50" charset="-127"/>
                <a:ea typeface="나눔고딕" panose="020D0604000000000000" pitchFamily="50" charset="-127"/>
              </a:rPr>
              <a:t>”,</a:t>
            </a:r>
            <a:r>
              <a:rPr lang="ko-KR" altLang="en-US" sz="1100" b="1" dirty="0" smtClean="0">
                <a:latin typeface="나눔고딕" panose="020D0604000000000000" pitchFamily="50" charset="-127"/>
                <a:ea typeface="나눔고딕" panose="020D0604000000000000" pitchFamily="50" charset="-127"/>
              </a:rPr>
              <a:t> </a:t>
            </a:r>
            <a:r>
              <a:rPr lang="en-US" altLang="ko-KR" sz="1100" b="1" dirty="0" smtClean="0">
                <a:latin typeface="나눔고딕" panose="020D0604000000000000" pitchFamily="50" charset="-127"/>
                <a:ea typeface="나눔고딕" panose="020D0604000000000000" pitchFamily="50" charset="-127"/>
              </a:rPr>
              <a:t>“</a:t>
            </a:r>
            <a:r>
              <a:rPr lang="ko-KR" altLang="en-US" sz="1100" b="1" dirty="0" err="1" smtClean="0">
                <a:latin typeface="나눔고딕" panose="020D0604000000000000" pitchFamily="50" charset="-127"/>
                <a:ea typeface="나눔고딕" panose="020D0604000000000000" pitchFamily="50" charset="-127"/>
              </a:rPr>
              <a:t>붙여넣기</a:t>
            </a:r>
            <a:r>
              <a:rPr lang="en-US" altLang="ko-KR" sz="1100" b="1" dirty="0" smtClean="0">
                <a:latin typeface="나눔고딕" panose="020D0604000000000000" pitchFamily="50" charset="-127"/>
                <a:ea typeface="나눔고딕" panose="020D0604000000000000" pitchFamily="50" charset="-127"/>
              </a:rPr>
              <a:t>”</a:t>
            </a:r>
            <a:r>
              <a:rPr lang="ko-KR" altLang="en-US" sz="1100" b="1" dirty="0" smtClean="0">
                <a:latin typeface="나눔고딕" panose="020D0604000000000000" pitchFamily="50" charset="-127"/>
                <a:ea typeface="나눔고딕" panose="020D0604000000000000" pitchFamily="50" charset="-127"/>
              </a:rPr>
              <a:t> 할 것</a:t>
            </a:r>
            <a:endParaRPr lang="ko-KR" altLang="en-US" sz="1100" b="1" dirty="0">
              <a:latin typeface="나눔고딕" panose="020D0604000000000000" pitchFamily="50" charset="-127"/>
              <a:ea typeface="나눔고딕" panose="020D0604000000000000" pitchFamily="50" charset="-127"/>
            </a:endParaRPr>
          </a:p>
        </p:txBody>
      </p:sp>
      <p:sp>
        <p:nvSpPr>
          <p:cNvPr id="10" name="직사각형 9"/>
          <p:cNvSpPr/>
          <p:nvPr/>
        </p:nvSpPr>
        <p:spPr>
          <a:xfrm>
            <a:off x="1427895" y="5833532"/>
            <a:ext cx="6087330" cy="71014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100" b="1" dirty="0" smtClean="0">
                <a:latin typeface="나눔고딕" panose="020D0604000000000000" pitchFamily="50" charset="-127"/>
                <a:ea typeface="나눔고딕" panose="020D0604000000000000" pitchFamily="50" charset="-127"/>
              </a:rPr>
              <a:t>“</a:t>
            </a:r>
            <a:r>
              <a:rPr lang="ko-KR" altLang="en-US" sz="1100" b="1" dirty="0" smtClean="0">
                <a:latin typeface="나눔고딕" panose="020D0604000000000000" pitchFamily="50" charset="-127"/>
                <a:ea typeface="나눔고딕" panose="020D0604000000000000" pitchFamily="50" charset="-127"/>
              </a:rPr>
              <a:t>복사</a:t>
            </a:r>
            <a:r>
              <a:rPr lang="en-US" altLang="ko-KR" sz="1100" b="1" dirty="0" smtClean="0">
                <a:latin typeface="나눔고딕" panose="020D0604000000000000" pitchFamily="50" charset="-127"/>
                <a:ea typeface="나눔고딕" panose="020D0604000000000000" pitchFamily="50" charset="-127"/>
              </a:rPr>
              <a:t>”, “</a:t>
            </a:r>
            <a:r>
              <a:rPr lang="ko-KR" altLang="en-US" sz="1100" b="1" dirty="0" err="1" smtClean="0">
                <a:latin typeface="나눔고딕" panose="020D0604000000000000" pitchFamily="50" charset="-127"/>
                <a:ea typeface="나눔고딕" panose="020D0604000000000000" pitchFamily="50" charset="-127"/>
              </a:rPr>
              <a:t>붙여넣기</a:t>
            </a:r>
            <a:r>
              <a:rPr lang="en-US" altLang="ko-KR" sz="1100" b="1" dirty="0" smtClean="0">
                <a:latin typeface="나눔고딕" panose="020D0604000000000000" pitchFamily="50" charset="-127"/>
                <a:ea typeface="나눔고딕" panose="020D0604000000000000" pitchFamily="50" charset="-127"/>
              </a:rPr>
              <a:t>”</a:t>
            </a:r>
            <a:r>
              <a:rPr lang="ko-KR" altLang="en-US" sz="1100" b="1" dirty="0" smtClean="0">
                <a:latin typeface="나눔고딕" panose="020D0604000000000000" pitchFamily="50" charset="-127"/>
                <a:ea typeface="나눔고딕" panose="020D0604000000000000" pitchFamily="50" charset="-127"/>
              </a:rPr>
              <a:t>를 잘 하는 것도 방법이다</a:t>
            </a:r>
            <a:r>
              <a:rPr lang="en-US" altLang="ko-KR" sz="1100" b="1" dirty="0" smtClean="0">
                <a:latin typeface="나눔고딕" panose="020D0604000000000000" pitchFamily="50" charset="-127"/>
                <a:ea typeface="나눔고딕" panose="020D0604000000000000" pitchFamily="50" charset="-127"/>
              </a:rPr>
              <a:t>. [</a:t>
            </a:r>
            <a:r>
              <a:rPr lang="ko-KR" altLang="en-US" sz="1100" b="1" dirty="0" smtClean="0">
                <a:latin typeface="나눔고딕" panose="020D0604000000000000" pitchFamily="50" charset="-127"/>
                <a:ea typeface="나눔고딕" panose="020D0604000000000000" pitchFamily="50" charset="-127"/>
              </a:rPr>
              <a:t>요령으로 해라</a:t>
            </a:r>
            <a:r>
              <a:rPr lang="en-US" altLang="ko-KR" sz="1100" b="1" dirty="0" smtClean="0">
                <a:latin typeface="나눔고딕" panose="020D0604000000000000" pitchFamily="50" charset="-127"/>
                <a:ea typeface="나눔고딕" panose="020D0604000000000000" pitchFamily="50" charset="-127"/>
              </a:rPr>
              <a:t>]</a:t>
            </a:r>
          </a:p>
          <a:p>
            <a:r>
              <a:rPr lang="ko-KR" altLang="en-US" sz="1100" b="1" dirty="0" smtClean="0">
                <a:latin typeface="나눔고딕" panose="020D0604000000000000" pitchFamily="50" charset="-127"/>
                <a:ea typeface="나눔고딕" panose="020D0604000000000000" pitchFamily="50" charset="-127"/>
              </a:rPr>
              <a:t>정식적인 타이핑을 하게 되면</a:t>
            </a:r>
            <a:r>
              <a:rPr lang="en-US" altLang="ko-KR" sz="1100" b="1" dirty="0" smtClean="0">
                <a:latin typeface="나눔고딕" panose="020D0604000000000000" pitchFamily="50" charset="-127"/>
                <a:ea typeface="나눔고딕" panose="020D0604000000000000" pitchFamily="50" charset="-127"/>
              </a:rPr>
              <a:t>, </a:t>
            </a:r>
            <a:r>
              <a:rPr lang="ko-KR" altLang="en-US" sz="1100" b="1" dirty="0" smtClean="0">
                <a:latin typeface="나눔고딕" panose="020D0604000000000000" pitchFamily="50" charset="-127"/>
                <a:ea typeface="나눔고딕" panose="020D0604000000000000" pitchFamily="50" charset="-127"/>
              </a:rPr>
              <a:t>손가락이 상당히 아프니깐</a:t>
            </a:r>
            <a:r>
              <a:rPr lang="en-US" altLang="ko-KR" sz="1100" b="1" dirty="0" smtClean="0">
                <a:latin typeface="나눔고딕" panose="020D0604000000000000" pitchFamily="50" charset="-127"/>
                <a:ea typeface="나눔고딕" panose="020D0604000000000000" pitchFamily="50" charset="-127"/>
              </a:rPr>
              <a:t>, </a:t>
            </a:r>
            <a:br>
              <a:rPr lang="en-US" altLang="ko-KR" sz="1100" b="1" dirty="0" smtClean="0">
                <a:latin typeface="나눔고딕" panose="020D0604000000000000" pitchFamily="50" charset="-127"/>
                <a:ea typeface="나눔고딕" panose="020D0604000000000000" pitchFamily="50" charset="-127"/>
              </a:rPr>
            </a:br>
            <a:r>
              <a:rPr lang="ko-KR" altLang="en-US" sz="1100" b="1" dirty="0" smtClean="0">
                <a:latin typeface="나눔고딕" panose="020D0604000000000000" pitchFamily="50" charset="-127"/>
                <a:ea typeface="나눔고딕" panose="020D0604000000000000" pitchFamily="50" charset="-127"/>
              </a:rPr>
              <a:t>알아서 요령껏 </a:t>
            </a:r>
            <a:r>
              <a:rPr lang="en-US" altLang="ko-KR" sz="1100" b="1" dirty="0" smtClean="0">
                <a:latin typeface="나눔고딕" panose="020D0604000000000000" pitchFamily="50" charset="-127"/>
                <a:ea typeface="나눔고딕" panose="020D0604000000000000" pitchFamily="50" charset="-127"/>
              </a:rPr>
              <a:t>“</a:t>
            </a:r>
            <a:r>
              <a:rPr lang="ko-KR" altLang="en-US" sz="1100" b="1" dirty="0" smtClean="0">
                <a:latin typeface="나눔고딕" panose="020D0604000000000000" pitchFamily="50" charset="-127"/>
                <a:ea typeface="나눔고딕" panose="020D0604000000000000" pitchFamily="50" charset="-127"/>
              </a:rPr>
              <a:t>타이핑</a:t>
            </a:r>
            <a:r>
              <a:rPr lang="en-US" altLang="ko-KR" sz="1100" b="1" dirty="0" smtClean="0">
                <a:latin typeface="나눔고딕" panose="020D0604000000000000" pitchFamily="50" charset="-127"/>
                <a:ea typeface="나눔고딕" panose="020D0604000000000000" pitchFamily="50" charset="-127"/>
              </a:rPr>
              <a:t>”</a:t>
            </a:r>
            <a:r>
              <a:rPr lang="ko-KR" altLang="en-US" sz="1100" b="1" dirty="0" smtClean="0">
                <a:latin typeface="나눔고딕" panose="020D0604000000000000" pitchFamily="50" charset="-127"/>
                <a:ea typeface="나눔고딕" panose="020D0604000000000000" pitchFamily="50" charset="-127"/>
              </a:rPr>
              <a:t>을 </a:t>
            </a:r>
            <a:r>
              <a:rPr lang="en-US" altLang="ko-KR" sz="1100" b="1" dirty="0" smtClean="0">
                <a:latin typeface="나눔고딕" panose="020D0604000000000000" pitchFamily="50" charset="-127"/>
                <a:ea typeface="나눔고딕" panose="020D0604000000000000" pitchFamily="50" charset="-127"/>
              </a:rPr>
              <a:t>“</a:t>
            </a:r>
            <a:r>
              <a:rPr lang="ko-KR" altLang="en-US" sz="1100" b="1" dirty="0" smtClean="0">
                <a:latin typeface="나눔고딕" panose="020D0604000000000000" pitchFamily="50" charset="-127"/>
                <a:ea typeface="나눔고딕" panose="020D0604000000000000" pitchFamily="50" charset="-127"/>
              </a:rPr>
              <a:t>복사</a:t>
            </a:r>
            <a:r>
              <a:rPr lang="en-US" altLang="ko-KR" sz="1100" b="1" dirty="0" smtClean="0">
                <a:latin typeface="나눔고딕" panose="020D0604000000000000" pitchFamily="50" charset="-127"/>
                <a:ea typeface="나눔고딕" panose="020D0604000000000000" pitchFamily="50" charset="-127"/>
              </a:rPr>
              <a:t>”,</a:t>
            </a:r>
            <a:r>
              <a:rPr lang="ko-KR" altLang="en-US" sz="1100" b="1" dirty="0" smtClean="0">
                <a:latin typeface="나눔고딕" panose="020D0604000000000000" pitchFamily="50" charset="-127"/>
                <a:ea typeface="나눔고딕" panose="020D0604000000000000" pitchFamily="50" charset="-127"/>
              </a:rPr>
              <a:t> </a:t>
            </a:r>
            <a:r>
              <a:rPr lang="en-US" altLang="ko-KR" sz="1100" b="1" dirty="0" smtClean="0">
                <a:latin typeface="나눔고딕" panose="020D0604000000000000" pitchFamily="50" charset="-127"/>
                <a:ea typeface="나눔고딕" panose="020D0604000000000000" pitchFamily="50" charset="-127"/>
              </a:rPr>
              <a:t>“</a:t>
            </a:r>
            <a:r>
              <a:rPr lang="ko-KR" altLang="en-US" sz="1100" b="1" dirty="0" err="1" smtClean="0">
                <a:latin typeface="나눔고딕" panose="020D0604000000000000" pitchFamily="50" charset="-127"/>
                <a:ea typeface="나눔고딕" panose="020D0604000000000000" pitchFamily="50" charset="-127"/>
              </a:rPr>
              <a:t>붙여넣기</a:t>
            </a:r>
            <a:r>
              <a:rPr lang="en-US" altLang="ko-KR" sz="1100" b="1" dirty="0" smtClean="0">
                <a:latin typeface="나눔고딕" panose="020D0604000000000000" pitchFamily="50" charset="-127"/>
                <a:ea typeface="나눔고딕" panose="020D0604000000000000" pitchFamily="50" charset="-127"/>
              </a:rPr>
              <a:t>”</a:t>
            </a:r>
            <a:r>
              <a:rPr lang="ko-KR" altLang="en-US" sz="1100" b="1" dirty="0" smtClean="0">
                <a:latin typeface="나눔고딕" panose="020D0604000000000000" pitchFamily="50" charset="-127"/>
                <a:ea typeface="나눔고딕" panose="020D0604000000000000" pitchFamily="50" charset="-127"/>
              </a:rPr>
              <a:t>해라</a:t>
            </a:r>
            <a:r>
              <a:rPr lang="en-US" altLang="ko-KR" sz="1100" b="1" dirty="0" smtClean="0">
                <a:latin typeface="나눔고딕" panose="020D0604000000000000" pitchFamily="50" charset="-127"/>
                <a:ea typeface="나눔고딕" panose="020D0604000000000000" pitchFamily="50" charset="-127"/>
              </a:rPr>
              <a:t>.</a:t>
            </a:r>
            <a:endParaRPr lang="ko-KR" altLang="en-US" sz="11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976065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2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745067" y="1668463"/>
            <a:ext cx="7772400" cy="4992687"/>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9.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a:t>
            </a:r>
            <a:r>
              <a:rPr lang="ko-KR" altLang="en-US" b="1" spc="-151" dirty="0" smtClean="0">
                <a:solidFill>
                  <a:srgbClr val="1C314E"/>
                </a:solidFill>
                <a:latin typeface="나눔고딕"/>
                <a:ea typeface="나눔고딕"/>
              </a:rPr>
              <a:t>자가서명 인증서</a:t>
            </a:r>
            <a:r>
              <a:rPr lang="en-US" altLang="ko-KR" b="1" spc="-151" dirty="0" smtClean="0">
                <a:solidFill>
                  <a:srgbClr val="1C314E"/>
                </a:solidFill>
                <a:latin typeface="나눔고딕"/>
                <a:ea typeface="나눔고딕"/>
              </a:rPr>
              <a:t>(SSL) (2021-04-06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39</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아래의 명령어로 작업을 진행할 수 있다</a:t>
            </a:r>
            <a:r>
              <a:rPr lang="en-US" altLang="ko-KR" sz="1100" dirty="0" smtClean="0">
                <a:latin typeface="나눔고딕" panose="020D0604000000000000" pitchFamily="50" charset="-127"/>
                <a:ea typeface="나눔고딕" panose="020D0604000000000000" pitchFamily="50" charset="-127"/>
              </a:rPr>
              <a:t>.</a:t>
            </a:r>
          </a:p>
        </p:txBody>
      </p:sp>
      <p:sp>
        <p:nvSpPr>
          <p:cNvPr id="13" name="직사각형 12"/>
          <p:cNvSpPr/>
          <p:nvPr/>
        </p:nvSpPr>
        <p:spPr>
          <a:xfrm>
            <a:off x="4631267" y="4871507"/>
            <a:ext cx="2552700" cy="35507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100" b="1" dirty="0" smtClean="0">
                <a:latin typeface="나눔고딕" panose="020D0604000000000000" pitchFamily="50" charset="-127"/>
                <a:ea typeface="나눔고딕" panose="020D0604000000000000" pitchFamily="50" charset="-127"/>
              </a:rPr>
              <a:t># </a:t>
            </a:r>
            <a:r>
              <a:rPr lang="en-US" altLang="ko-KR" sz="1100" b="1" dirty="0" err="1" smtClean="0">
                <a:latin typeface="나눔고딕" panose="020D0604000000000000" pitchFamily="50" charset="-127"/>
                <a:ea typeface="나눔고딕" panose="020D0604000000000000" pitchFamily="50" charset="-127"/>
              </a:rPr>
              <a:t>sudo</a:t>
            </a:r>
            <a:r>
              <a:rPr lang="en-US" altLang="ko-KR" sz="1100" b="1" dirty="0" smtClean="0">
                <a:latin typeface="나눔고딕" panose="020D0604000000000000" pitchFamily="50" charset="-127"/>
                <a:ea typeface="나눔고딕" panose="020D0604000000000000" pitchFamily="50" charset="-127"/>
              </a:rPr>
              <a:t> a2enmod </a:t>
            </a:r>
            <a:r>
              <a:rPr lang="en-US" altLang="ko-KR" sz="1100" b="1" dirty="0" err="1" smtClean="0">
                <a:latin typeface="나눔고딕" panose="020D0604000000000000" pitchFamily="50" charset="-127"/>
                <a:ea typeface="나눔고딕" panose="020D0604000000000000" pitchFamily="50" charset="-127"/>
              </a:rPr>
              <a:t>ssl</a:t>
            </a:r>
            <a:endParaRPr lang="ko-KR" altLang="en-US" sz="1100" b="1" dirty="0">
              <a:latin typeface="나눔고딕" panose="020D0604000000000000" pitchFamily="50" charset="-127"/>
              <a:ea typeface="나눔고딕" panose="020D0604000000000000" pitchFamily="50" charset="-127"/>
            </a:endParaRPr>
          </a:p>
        </p:txBody>
      </p:sp>
      <p:sp>
        <p:nvSpPr>
          <p:cNvPr id="14" name="직사각형 13"/>
          <p:cNvSpPr/>
          <p:nvPr/>
        </p:nvSpPr>
        <p:spPr>
          <a:xfrm>
            <a:off x="4631267" y="6614317"/>
            <a:ext cx="2552700" cy="35507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100" b="1" dirty="0" smtClean="0">
                <a:latin typeface="나눔고딕" panose="020D0604000000000000" pitchFamily="50" charset="-127"/>
                <a:ea typeface="나눔고딕" panose="020D0604000000000000" pitchFamily="50" charset="-127"/>
              </a:rPr>
              <a:t># service apache2 restart</a:t>
            </a:r>
            <a:endParaRPr lang="ko-KR" altLang="en-US" sz="11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496421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ustomShape 1"/>
          <p:cNvSpPr/>
          <p:nvPr/>
        </p:nvSpPr>
        <p:spPr>
          <a:xfrm>
            <a:off x="255960" y="763945"/>
            <a:ext cx="8417880" cy="5905795"/>
          </a:xfrm>
          <a:prstGeom prst="rect">
            <a:avLst/>
          </a:prstGeom>
          <a:noFill/>
          <a:ln w="0">
            <a:noFill/>
          </a:ln>
        </p:spPr>
        <p:style>
          <a:lnRef idx="0">
            <a:scrgbClr r="0" g="0" b="0"/>
          </a:lnRef>
          <a:fillRef idx="0">
            <a:scrgbClr r="0" g="0" b="0"/>
          </a:fillRef>
          <a:effectRef idx="0">
            <a:scrgbClr r="0" g="0" b="0"/>
          </a:effectRef>
          <a:fontRef idx="minor"/>
        </p:style>
        <p:txBody>
          <a:bodyPr>
            <a:normAutofit/>
          </a:bodyPr>
          <a:lstStyle/>
          <a:p>
            <a:pPr marL="228960" indent="-228600">
              <a:lnSpc>
                <a:spcPct val="175000"/>
              </a:lnSpc>
              <a:buClr>
                <a:srgbClr val="404040"/>
              </a:buClr>
              <a:buAutoNum type="arabicPeriod" startAt="19"/>
            </a:pPr>
            <a:r>
              <a:rPr lang="en-US" altLang="ko-KR" sz="1100" b="1" spc="-1" dirty="0" smtClean="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작업</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Apache 2.4, PHP 8.0 – php.ini </a:t>
            </a:r>
            <a:r>
              <a:rPr lang="ko-KR" altLang="en-US" sz="1100" b="1" spc="-1" dirty="0">
                <a:latin typeface="나눔고딕" panose="020D0604000000000000" pitchFamily="50" charset="-127"/>
                <a:ea typeface="나눔고딕" panose="020D0604000000000000" pitchFamily="50" charset="-127"/>
              </a:rPr>
              <a:t>환경설정 </a:t>
            </a:r>
            <a:r>
              <a:rPr lang="en-US" altLang="ko-KR" sz="1100" b="1" spc="-1" dirty="0" smtClean="0">
                <a:latin typeface="나눔고딕" panose="020D0604000000000000" pitchFamily="50" charset="-127"/>
                <a:ea typeface="나눔고딕" panose="020D0604000000000000" pitchFamily="50" charset="-127"/>
              </a:rPr>
              <a:t>(5) </a:t>
            </a:r>
            <a:r>
              <a:rPr lang="ko-KR" altLang="en-US" sz="1100" b="1" spc="-1" dirty="0" err="1">
                <a:latin typeface="나눔고딕" panose="020D0604000000000000" pitchFamily="50" charset="-127"/>
                <a:ea typeface="나눔고딕" panose="020D0604000000000000" pitchFamily="50" charset="-127"/>
              </a:rPr>
              <a:t>가베지</a:t>
            </a:r>
            <a:r>
              <a:rPr lang="ko-KR" altLang="en-US" sz="1100" b="1" spc="-1" dirty="0">
                <a:latin typeface="나눔고딕" panose="020D0604000000000000" pitchFamily="50" charset="-127"/>
                <a:ea typeface="나눔고딕" panose="020D0604000000000000" pitchFamily="50" charset="-127"/>
              </a:rPr>
              <a:t> 컬렉션 </a:t>
            </a:r>
            <a:r>
              <a:rPr lang="en-US" altLang="ko-KR" sz="1100" b="1" spc="-1" dirty="0">
                <a:latin typeface="나눔고딕" panose="020D0604000000000000" pitchFamily="50" charset="-127"/>
                <a:ea typeface="나눔고딕" panose="020D0604000000000000" pitchFamily="50" charset="-127"/>
              </a:rPr>
              <a:t>(2021-04-06</a:t>
            </a:r>
            <a:r>
              <a:rPr lang="en-US" altLang="ko-KR" sz="1100" b="1" spc="-1" dirty="0" smtClean="0">
                <a:latin typeface="나눔고딕" panose="020D0604000000000000" pitchFamily="50" charset="-127"/>
                <a:ea typeface="나눔고딕" panose="020D0604000000000000" pitchFamily="50" charset="-127"/>
              </a:rPr>
              <a:t>)</a:t>
            </a:r>
          </a:p>
          <a:p>
            <a:pPr marL="228960" indent="-228600">
              <a:lnSpc>
                <a:spcPct val="175000"/>
              </a:lnSpc>
              <a:buClr>
                <a:srgbClr val="404040"/>
              </a:buClr>
              <a:buAutoNum type="arabicPeriod" startAt="19"/>
            </a:pPr>
            <a:r>
              <a:rPr lang="en-US" altLang="ko-KR" sz="1100" b="1" spc="-1" dirty="0" smtClean="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작업</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Apache 2.4, PHP 8.0 – php.ini </a:t>
            </a:r>
            <a:r>
              <a:rPr lang="ko-KR" altLang="en-US" sz="1100" b="1" spc="-1" dirty="0">
                <a:latin typeface="나눔고딕" panose="020D0604000000000000" pitchFamily="50" charset="-127"/>
                <a:ea typeface="나눔고딕" panose="020D0604000000000000" pitchFamily="50" charset="-127"/>
              </a:rPr>
              <a:t>환경설정 </a:t>
            </a:r>
            <a:r>
              <a:rPr lang="en-US" altLang="ko-KR" sz="1100" b="1" spc="-1" dirty="0" smtClean="0">
                <a:latin typeface="나눔고딕" panose="020D0604000000000000" pitchFamily="50" charset="-127"/>
                <a:ea typeface="나눔고딕" panose="020D0604000000000000" pitchFamily="50" charset="-127"/>
              </a:rPr>
              <a:t>(6) </a:t>
            </a:r>
            <a:r>
              <a:rPr lang="en-US" altLang="ko-KR" sz="1100" b="1" spc="-1" dirty="0">
                <a:latin typeface="나눔고딕" panose="020D0604000000000000" pitchFamily="50" charset="-127"/>
                <a:ea typeface="나눔고딕" panose="020D0604000000000000" pitchFamily="50" charset="-127"/>
              </a:rPr>
              <a:t>POST </a:t>
            </a:r>
            <a:r>
              <a:rPr lang="ko-KR" altLang="en-US" sz="1100" b="1" spc="-1" dirty="0">
                <a:latin typeface="나눔고딕" panose="020D0604000000000000" pitchFamily="50" charset="-127"/>
                <a:ea typeface="나눔고딕" panose="020D0604000000000000" pitchFamily="50" charset="-127"/>
              </a:rPr>
              <a:t>전송 </a:t>
            </a:r>
            <a:r>
              <a:rPr lang="en-US" altLang="ko-KR" sz="1100" b="1" spc="-1" dirty="0">
                <a:latin typeface="나눔고딕" panose="020D0604000000000000" pitchFamily="50" charset="-127"/>
                <a:ea typeface="나눔고딕" panose="020D0604000000000000" pitchFamily="50" charset="-127"/>
              </a:rPr>
              <a:t>(2021-04-06</a:t>
            </a:r>
            <a:r>
              <a:rPr lang="en-US" altLang="ko-KR" sz="1100" b="1" spc="-1" dirty="0" smtClean="0">
                <a:latin typeface="나눔고딕" panose="020D0604000000000000" pitchFamily="50" charset="-127"/>
                <a:ea typeface="나눔고딕" panose="020D0604000000000000" pitchFamily="50" charset="-127"/>
              </a:rPr>
              <a:t>)</a:t>
            </a:r>
          </a:p>
          <a:p>
            <a:pPr marL="228960" indent="-228600">
              <a:lnSpc>
                <a:spcPct val="175000"/>
              </a:lnSpc>
              <a:buClr>
                <a:srgbClr val="404040"/>
              </a:buClr>
              <a:buAutoNum type="arabicPeriod" startAt="19"/>
            </a:pPr>
            <a:r>
              <a:rPr lang="en-US" altLang="ko-KR" sz="1100" b="1" spc="-1" dirty="0" smtClean="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작업</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Apache 2.4, PHP 8.0 – php.ini </a:t>
            </a:r>
            <a:r>
              <a:rPr lang="ko-KR" altLang="en-US" sz="1100" b="1" spc="-1" dirty="0">
                <a:latin typeface="나눔고딕" panose="020D0604000000000000" pitchFamily="50" charset="-127"/>
                <a:ea typeface="나눔고딕" panose="020D0604000000000000" pitchFamily="50" charset="-127"/>
              </a:rPr>
              <a:t>환경설정 </a:t>
            </a:r>
            <a:r>
              <a:rPr lang="en-US" altLang="ko-KR" sz="1100" b="1" spc="-1" dirty="0" smtClean="0">
                <a:latin typeface="나눔고딕" panose="020D0604000000000000" pitchFamily="50" charset="-127"/>
                <a:ea typeface="나눔고딕" panose="020D0604000000000000" pitchFamily="50" charset="-127"/>
              </a:rPr>
              <a:t>(7) </a:t>
            </a:r>
            <a:r>
              <a:rPr lang="ko-KR" altLang="en-US" sz="1100" b="1" spc="-1" dirty="0">
                <a:latin typeface="나눔고딕" panose="020D0604000000000000" pitchFamily="50" charset="-127"/>
                <a:ea typeface="나눔고딕" panose="020D0604000000000000" pitchFamily="50" charset="-127"/>
              </a:rPr>
              <a:t>파일 업로드 </a:t>
            </a:r>
            <a:r>
              <a:rPr lang="en-US" altLang="ko-KR" sz="1100" b="1" spc="-1" dirty="0">
                <a:latin typeface="나눔고딕" panose="020D0604000000000000" pitchFamily="50" charset="-127"/>
                <a:ea typeface="나눔고딕" panose="020D0604000000000000" pitchFamily="50" charset="-127"/>
              </a:rPr>
              <a:t>(2021-04-06</a:t>
            </a:r>
            <a:r>
              <a:rPr lang="en-US" altLang="ko-KR" sz="1100" b="1" spc="-1" dirty="0" smtClean="0">
                <a:latin typeface="나눔고딕" panose="020D0604000000000000" pitchFamily="50" charset="-127"/>
                <a:ea typeface="나눔고딕" panose="020D0604000000000000" pitchFamily="50" charset="-127"/>
              </a:rPr>
              <a:t>)</a:t>
            </a:r>
          </a:p>
          <a:p>
            <a:pPr marL="228960" indent="-228600">
              <a:lnSpc>
                <a:spcPct val="175000"/>
              </a:lnSpc>
              <a:buClr>
                <a:srgbClr val="404040"/>
              </a:buClr>
              <a:buAutoNum type="arabicPeriod" startAt="19"/>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작업</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Apache 2.4, PHP 8.0 – php.ini </a:t>
            </a:r>
            <a:r>
              <a:rPr lang="ko-KR" altLang="en-US" sz="1100" b="1" spc="-1" dirty="0">
                <a:latin typeface="나눔고딕" panose="020D0604000000000000" pitchFamily="50" charset="-127"/>
                <a:ea typeface="나눔고딕" panose="020D0604000000000000" pitchFamily="50" charset="-127"/>
              </a:rPr>
              <a:t>환경설정 </a:t>
            </a:r>
            <a:r>
              <a:rPr lang="en-US" altLang="ko-KR" sz="1100" b="1" spc="-1" dirty="0">
                <a:latin typeface="나눔고딕" panose="020D0604000000000000" pitchFamily="50" charset="-127"/>
                <a:ea typeface="나눔고딕" panose="020D0604000000000000" pitchFamily="50" charset="-127"/>
              </a:rPr>
              <a:t>(8) </a:t>
            </a:r>
            <a:r>
              <a:rPr lang="ko-KR" altLang="en-US" sz="1100" b="1" spc="-1" dirty="0">
                <a:latin typeface="나눔고딕" panose="020D0604000000000000" pitchFamily="50" charset="-127"/>
                <a:ea typeface="나눔고딕" panose="020D0604000000000000" pitchFamily="50" charset="-127"/>
              </a:rPr>
              <a:t>세션과 </a:t>
            </a:r>
            <a:r>
              <a:rPr lang="ko-KR" altLang="en-US" sz="1100" b="1" spc="-1" dirty="0" smtClean="0">
                <a:latin typeface="나눔고딕" panose="020D0604000000000000" pitchFamily="50" charset="-127"/>
                <a:ea typeface="나눔고딕" panose="020D0604000000000000" pitchFamily="50" charset="-127"/>
              </a:rPr>
              <a:t>쿠키 </a:t>
            </a:r>
            <a:r>
              <a:rPr lang="en-US" altLang="ko-KR" sz="1100" b="1" spc="-1" dirty="0" smtClean="0">
                <a:latin typeface="나눔고딕" panose="020D0604000000000000" pitchFamily="50" charset="-127"/>
                <a:ea typeface="나눔고딕" panose="020D0604000000000000" pitchFamily="50" charset="-127"/>
              </a:rPr>
              <a:t>(1)</a:t>
            </a:r>
            <a:r>
              <a:rPr lang="ko-KR" altLang="en-US" sz="1100" b="1" spc="-1" dirty="0" smtClean="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(2021-04-06</a:t>
            </a:r>
            <a:r>
              <a:rPr lang="en-US" altLang="ko-KR" sz="1100" b="1" spc="-1" dirty="0" smtClean="0">
                <a:latin typeface="나눔고딕" panose="020D0604000000000000" pitchFamily="50" charset="-127"/>
                <a:ea typeface="나눔고딕" panose="020D0604000000000000" pitchFamily="50" charset="-127"/>
              </a:rPr>
              <a:t>)</a:t>
            </a:r>
          </a:p>
          <a:p>
            <a:pPr marL="228960" indent="-228600">
              <a:lnSpc>
                <a:spcPct val="175000"/>
              </a:lnSpc>
              <a:buClr>
                <a:srgbClr val="404040"/>
              </a:buClr>
              <a:buAutoNum type="arabicPeriod" startAt="19"/>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작업</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Apache 2.4, PHP 8.0 – php.ini </a:t>
            </a:r>
            <a:r>
              <a:rPr lang="ko-KR" altLang="en-US" sz="1100" b="1" spc="-1" dirty="0">
                <a:latin typeface="나눔고딕" panose="020D0604000000000000" pitchFamily="50" charset="-127"/>
                <a:ea typeface="나눔고딕" panose="020D0604000000000000" pitchFamily="50" charset="-127"/>
              </a:rPr>
              <a:t>환경설정 </a:t>
            </a:r>
            <a:r>
              <a:rPr lang="en-US" altLang="ko-KR" sz="1100" b="1" spc="-1" dirty="0">
                <a:latin typeface="나눔고딕" panose="020D0604000000000000" pitchFamily="50" charset="-127"/>
                <a:ea typeface="나눔고딕" panose="020D0604000000000000" pitchFamily="50" charset="-127"/>
              </a:rPr>
              <a:t>(9) </a:t>
            </a:r>
            <a:r>
              <a:rPr lang="ko-KR" altLang="en-US" sz="1100" b="1" spc="-1" dirty="0">
                <a:latin typeface="나눔고딕" panose="020D0604000000000000" pitchFamily="50" charset="-127"/>
                <a:ea typeface="나눔고딕" panose="020D0604000000000000" pitchFamily="50" charset="-127"/>
              </a:rPr>
              <a:t>세션과 쿠키 </a:t>
            </a:r>
            <a:r>
              <a:rPr lang="en-US" altLang="ko-KR" sz="1100" b="1" spc="-1" dirty="0">
                <a:latin typeface="나눔고딕" panose="020D0604000000000000" pitchFamily="50" charset="-127"/>
                <a:ea typeface="나눔고딕" panose="020D0604000000000000" pitchFamily="50" charset="-127"/>
              </a:rPr>
              <a:t>(2) (2021-04-06</a:t>
            </a:r>
            <a:r>
              <a:rPr lang="en-US" altLang="ko-KR" sz="1100" b="1" spc="-1" dirty="0" smtClean="0">
                <a:latin typeface="나눔고딕" panose="020D0604000000000000" pitchFamily="50" charset="-127"/>
                <a:ea typeface="나눔고딕" panose="020D0604000000000000" pitchFamily="50" charset="-127"/>
              </a:rPr>
              <a:t>)</a:t>
            </a:r>
          </a:p>
          <a:p>
            <a:pPr marL="228960" indent="-228600">
              <a:lnSpc>
                <a:spcPct val="175000"/>
              </a:lnSpc>
              <a:buClr>
                <a:srgbClr val="404040"/>
              </a:buClr>
              <a:buAutoNum type="arabicPeriod" startAt="19"/>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작업</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Apache 2.4, PHP 8.0 – php.ini </a:t>
            </a:r>
            <a:r>
              <a:rPr lang="ko-KR" altLang="en-US" sz="1100" b="1" spc="-1" dirty="0">
                <a:latin typeface="나눔고딕" panose="020D0604000000000000" pitchFamily="50" charset="-127"/>
                <a:ea typeface="나눔고딕" panose="020D0604000000000000" pitchFamily="50" charset="-127"/>
              </a:rPr>
              <a:t>환경설정 </a:t>
            </a:r>
            <a:r>
              <a:rPr lang="en-US" altLang="ko-KR" sz="1100" b="1" spc="-1" dirty="0">
                <a:latin typeface="나눔고딕" panose="020D0604000000000000" pitchFamily="50" charset="-127"/>
                <a:ea typeface="나눔고딕" panose="020D0604000000000000" pitchFamily="50" charset="-127"/>
              </a:rPr>
              <a:t>(10) </a:t>
            </a:r>
            <a:r>
              <a:rPr lang="ko-KR" altLang="en-US" sz="1100" b="1" spc="-1" dirty="0">
                <a:latin typeface="나눔고딕" panose="020D0604000000000000" pitchFamily="50" charset="-127"/>
                <a:ea typeface="나눔고딕" panose="020D0604000000000000" pitchFamily="50" charset="-127"/>
              </a:rPr>
              <a:t>서비스 </a:t>
            </a:r>
            <a:r>
              <a:rPr lang="ko-KR" altLang="en-US" sz="1100" b="1" spc="-1" dirty="0" err="1">
                <a:latin typeface="나눔고딕" panose="020D0604000000000000" pitchFamily="50" charset="-127"/>
                <a:ea typeface="나눔고딕" panose="020D0604000000000000" pitchFamily="50" charset="-127"/>
              </a:rPr>
              <a:t>재시작</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(2021-04-06</a:t>
            </a:r>
            <a:r>
              <a:rPr lang="en-US" altLang="ko-KR" sz="1100" b="1" spc="-1" dirty="0" smtClean="0">
                <a:latin typeface="나눔고딕" panose="020D0604000000000000" pitchFamily="50" charset="-127"/>
                <a:ea typeface="나눔고딕" panose="020D0604000000000000" pitchFamily="50" charset="-127"/>
              </a:rPr>
              <a:t>)</a:t>
            </a:r>
          </a:p>
          <a:p>
            <a:pPr marL="228960" indent="-228600">
              <a:lnSpc>
                <a:spcPct val="175000"/>
              </a:lnSpc>
              <a:buClr>
                <a:srgbClr val="404040"/>
              </a:buClr>
              <a:buAutoNum type="arabicPeriod" startAt="19"/>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작업</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Apache 2.4, PHP 8.0 – </a:t>
            </a:r>
            <a:r>
              <a:rPr lang="ko-KR" altLang="en-US" sz="1100" b="1" spc="-1" dirty="0">
                <a:latin typeface="나눔고딕" panose="020D0604000000000000" pitchFamily="50" charset="-127"/>
                <a:ea typeface="나눔고딕" panose="020D0604000000000000" pitchFamily="50" charset="-127"/>
              </a:rPr>
              <a:t>동작 모습 </a:t>
            </a:r>
            <a:r>
              <a:rPr lang="en-US" altLang="ko-KR" sz="1100" b="1" spc="-1" dirty="0">
                <a:latin typeface="나눔고딕" panose="020D0604000000000000" pitchFamily="50" charset="-127"/>
                <a:ea typeface="나눔고딕" panose="020D0604000000000000" pitchFamily="50" charset="-127"/>
              </a:rPr>
              <a:t>(</a:t>
            </a:r>
            <a:r>
              <a:rPr lang="en-US" altLang="ko-KR" sz="1100" b="1" spc="-1" dirty="0" err="1">
                <a:latin typeface="나눔고딕" panose="020D0604000000000000" pitchFamily="50" charset="-127"/>
                <a:ea typeface="나눔고딕" panose="020D0604000000000000" pitchFamily="50" charset="-127"/>
              </a:rPr>
              <a:t>phpinfo.php</a:t>
            </a:r>
            <a:r>
              <a:rPr lang="en-US" altLang="ko-KR" sz="1100" b="1" spc="-1" dirty="0">
                <a:latin typeface="나눔고딕" panose="020D0604000000000000" pitchFamily="50" charset="-127"/>
                <a:ea typeface="나눔고딕" panose="020D0604000000000000" pitchFamily="50" charset="-127"/>
              </a:rPr>
              <a:t>) - IPv6 (2021-04-06</a:t>
            </a:r>
            <a:r>
              <a:rPr lang="en-US" altLang="ko-KR" sz="1100" b="1" spc="-1" dirty="0" smtClean="0">
                <a:latin typeface="나눔고딕" panose="020D0604000000000000" pitchFamily="50" charset="-127"/>
                <a:ea typeface="나눔고딕" panose="020D0604000000000000" pitchFamily="50" charset="-127"/>
              </a:rPr>
              <a:t>)</a:t>
            </a:r>
          </a:p>
          <a:p>
            <a:pPr marL="228960" indent="-228600">
              <a:lnSpc>
                <a:spcPct val="175000"/>
              </a:lnSpc>
              <a:buClr>
                <a:srgbClr val="404040"/>
              </a:buClr>
              <a:buAutoNum type="arabicPeriod" startAt="19"/>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작업</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Apache 2.4 – OpenSSL </a:t>
            </a:r>
            <a:r>
              <a:rPr lang="ko-KR" altLang="en-US" sz="1100" b="1" spc="-1" dirty="0">
                <a:latin typeface="나눔고딕" panose="020D0604000000000000" pitchFamily="50" charset="-127"/>
                <a:ea typeface="나눔고딕" panose="020D0604000000000000" pitchFamily="50" charset="-127"/>
              </a:rPr>
              <a:t>사설 인증서 생성 </a:t>
            </a:r>
            <a:r>
              <a:rPr lang="en-US" altLang="ko-KR" sz="1100" b="1" spc="-1" dirty="0">
                <a:latin typeface="나눔고딕" panose="020D0604000000000000" pitchFamily="50" charset="-127"/>
                <a:ea typeface="나눔고딕" panose="020D0604000000000000" pitchFamily="50" charset="-127"/>
              </a:rPr>
              <a:t>/ SSL </a:t>
            </a:r>
            <a:r>
              <a:rPr lang="ko-KR" altLang="en-US" sz="1100" b="1" spc="-1" dirty="0" err="1">
                <a:latin typeface="나눔고딕" panose="020D0604000000000000" pitchFamily="50" charset="-127"/>
                <a:ea typeface="나눔고딕" panose="020D0604000000000000" pitchFamily="50" charset="-127"/>
              </a:rPr>
              <a:t>암호키</a:t>
            </a:r>
            <a:r>
              <a:rPr lang="ko-KR" altLang="en-US" sz="1100" b="1" spc="-1" dirty="0">
                <a:latin typeface="나눔고딕" panose="020D0604000000000000" pitchFamily="50" charset="-127"/>
                <a:ea typeface="나눔고딕" panose="020D0604000000000000" pitchFamily="50" charset="-127"/>
              </a:rPr>
              <a:t> 자동완성</a:t>
            </a:r>
            <a:r>
              <a:rPr lang="en-US" altLang="ko-KR" sz="1100" b="1" spc="-1" dirty="0">
                <a:latin typeface="나눔고딕" panose="020D0604000000000000" pitchFamily="50" charset="-127"/>
                <a:ea typeface="나눔고딕" panose="020D0604000000000000" pitchFamily="50" charset="-127"/>
              </a:rPr>
              <a:t>[Enter Pass] </a:t>
            </a:r>
            <a:r>
              <a:rPr lang="en-US" altLang="ko-KR" sz="1100" b="1" spc="-1" dirty="0" smtClean="0">
                <a:latin typeface="나눔고딕" panose="020D0604000000000000" pitchFamily="50" charset="-127"/>
                <a:ea typeface="나눔고딕" panose="020D0604000000000000" pitchFamily="50" charset="-127"/>
              </a:rPr>
              <a:t/>
            </a:r>
            <a:br>
              <a:rPr lang="en-US" altLang="ko-KR" sz="1100" b="1" spc="-1" dirty="0" smtClean="0">
                <a:latin typeface="나눔고딕" panose="020D0604000000000000" pitchFamily="50" charset="-127"/>
                <a:ea typeface="나눔고딕" panose="020D0604000000000000" pitchFamily="50" charset="-127"/>
              </a:rPr>
            </a:br>
            <a:r>
              <a:rPr lang="en-US" altLang="ko-KR" sz="1100" b="1" spc="-1" dirty="0" smtClean="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a:t>
            </a:r>
            <a:r>
              <a:rPr lang="ko-KR" altLang="en-US" sz="1100" b="1" spc="-1" dirty="0" err="1">
                <a:latin typeface="나눔고딕" panose="020D0604000000000000" pitchFamily="50" charset="-127"/>
                <a:ea typeface="나눔고딕" panose="020D0604000000000000" pitchFamily="50" charset="-127"/>
              </a:rPr>
              <a:t>쉘</a:t>
            </a:r>
            <a:r>
              <a:rPr lang="ko-KR" altLang="en-US" sz="1100" b="1" spc="-1" dirty="0">
                <a:latin typeface="나눔고딕" panose="020D0604000000000000" pitchFamily="50" charset="-127"/>
                <a:ea typeface="나눔고딕" panose="020D0604000000000000" pitchFamily="50" charset="-127"/>
              </a:rPr>
              <a:t> 프로그래밍 입문</a:t>
            </a:r>
            <a:r>
              <a:rPr lang="en-US" altLang="ko-KR" sz="1100" b="1" spc="-1" dirty="0">
                <a:latin typeface="나눔고딕" panose="020D0604000000000000" pitchFamily="50" charset="-127"/>
                <a:ea typeface="나눔고딕" panose="020D0604000000000000" pitchFamily="50" charset="-127"/>
              </a:rPr>
              <a:t>) (2021-04-06</a:t>
            </a:r>
            <a:r>
              <a:rPr lang="en-US" altLang="ko-KR" sz="1100" b="1" spc="-1" dirty="0" smtClean="0">
                <a:latin typeface="나눔고딕" panose="020D0604000000000000" pitchFamily="50" charset="-127"/>
                <a:ea typeface="나눔고딕" panose="020D0604000000000000" pitchFamily="50" charset="-127"/>
              </a:rPr>
              <a:t>)</a:t>
            </a:r>
          </a:p>
          <a:p>
            <a:pPr marL="228960" indent="-228600">
              <a:lnSpc>
                <a:spcPct val="175000"/>
              </a:lnSpc>
              <a:buClr>
                <a:srgbClr val="404040"/>
              </a:buClr>
              <a:buAutoNum type="arabicPeriod" startAt="19"/>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작업</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Apache 2.4, PHP 8 </a:t>
            </a:r>
            <a:r>
              <a:rPr lang="ko-KR" altLang="en-US" sz="1100" b="1" spc="-1" dirty="0">
                <a:latin typeface="나눔고딕" panose="020D0604000000000000" pitchFamily="50" charset="-127"/>
                <a:ea typeface="나눔고딕" panose="020D0604000000000000" pitchFamily="50" charset="-127"/>
              </a:rPr>
              <a:t>환경설정 </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백업 받기 </a:t>
            </a:r>
            <a:r>
              <a:rPr lang="en-US" altLang="ko-KR" sz="1100" b="1" spc="-1" dirty="0">
                <a:latin typeface="나눔고딕" panose="020D0604000000000000" pitchFamily="50" charset="-127"/>
                <a:ea typeface="나눔고딕" panose="020D0604000000000000" pitchFamily="50" charset="-127"/>
              </a:rPr>
              <a:t>(2021-04-06</a:t>
            </a:r>
            <a:r>
              <a:rPr lang="en-US" altLang="ko-KR" sz="1100" b="1" spc="-1" dirty="0" smtClean="0">
                <a:latin typeface="나눔고딕" panose="020D0604000000000000" pitchFamily="50" charset="-127"/>
                <a:ea typeface="나눔고딕" panose="020D0604000000000000" pitchFamily="50" charset="-127"/>
              </a:rPr>
              <a:t>)</a:t>
            </a:r>
          </a:p>
          <a:p>
            <a:pPr marL="228960" indent="-228600">
              <a:lnSpc>
                <a:spcPct val="175000"/>
              </a:lnSpc>
              <a:buClr>
                <a:srgbClr val="404040"/>
              </a:buClr>
              <a:buAutoNum type="arabicPeriod" startAt="19"/>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작업</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Apache 2.4, PHP 8 </a:t>
            </a:r>
            <a:r>
              <a:rPr lang="ko-KR" altLang="en-US" sz="1100" b="1" spc="-1" dirty="0">
                <a:latin typeface="나눔고딕" panose="020D0604000000000000" pitchFamily="50" charset="-127"/>
                <a:ea typeface="나눔고딕" panose="020D0604000000000000" pitchFamily="50" charset="-127"/>
              </a:rPr>
              <a:t>환경설정 </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백업 받기 </a:t>
            </a:r>
            <a:r>
              <a:rPr lang="en-US" altLang="ko-KR" sz="1100" b="1" spc="-1" dirty="0">
                <a:latin typeface="나눔고딕" panose="020D0604000000000000" pitchFamily="50" charset="-127"/>
                <a:ea typeface="나눔고딕" panose="020D0604000000000000" pitchFamily="50" charset="-127"/>
              </a:rPr>
              <a:t>[FTP </a:t>
            </a:r>
            <a:r>
              <a:rPr lang="ko-KR" altLang="en-US" sz="1100" b="1" spc="-1" dirty="0" err="1">
                <a:latin typeface="나눔고딕" panose="020D0604000000000000" pitchFamily="50" charset="-127"/>
                <a:ea typeface="나눔고딕" panose="020D0604000000000000" pitchFamily="50" charset="-127"/>
              </a:rPr>
              <a:t>파일질라</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 IPv6 </a:t>
            </a:r>
            <a:r>
              <a:rPr lang="ko-KR" altLang="en-US" sz="1100" b="1" spc="-1" dirty="0">
                <a:latin typeface="나눔고딕" panose="020D0604000000000000" pitchFamily="50" charset="-127"/>
                <a:ea typeface="나눔고딕" panose="020D0604000000000000" pitchFamily="50" charset="-127"/>
              </a:rPr>
              <a:t>사용방법</a:t>
            </a:r>
            <a:r>
              <a:rPr lang="en-US" altLang="ko-KR" sz="1100" b="1" spc="-1" dirty="0">
                <a:latin typeface="나눔고딕" panose="020D0604000000000000" pitchFamily="50" charset="-127"/>
                <a:ea typeface="나눔고딕" panose="020D0604000000000000" pitchFamily="50" charset="-127"/>
              </a:rPr>
              <a:t>] (2021-04-06)</a:t>
            </a:r>
            <a:endParaRPr lang="en-US" altLang="ko-KR" sz="1100" b="1" spc="-1" dirty="0" smtClean="0">
              <a:latin typeface="나눔고딕" panose="020D0604000000000000" pitchFamily="50" charset="-127"/>
              <a:ea typeface="나눔고딕" panose="020D0604000000000000" pitchFamily="50" charset="-127"/>
            </a:endParaRPr>
          </a:p>
          <a:p>
            <a:pPr marL="228960" indent="-228600">
              <a:lnSpc>
                <a:spcPct val="175000"/>
              </a:lnSpc>
              <a:buClr>
                <a:srgbClr val="404040"/>
              </a:buClr>
              <a:buAutoNum type="arabicPeriod" startAt="19"/>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부록</a:t>
            </a:r>
            <a:r>
              <a:rPr lang="en-US" altLang="ko-KR" sz="1100" b="1" spc="-1" dirty="0">
                <a:latin typeface="나눔고딕" panose="020D0604000000000000" pitchFamily="50" charset="-127"/>
                <a:ea typeface="나눔고딕" panose="020D0604000000000000" pitchFamily="50" charset="-127"/>
              </a:rPr>
              <a:t>1]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Apache 2.4 </a:t>
            </a:r>
            <a:r>
              <a:rPr lang="ko-KR" altLang="en-US" sz="1100" b="1" spc="-1" dirty="0">
                <a:latin typeface="나눔고딕" panose="020D0604000000000000" pitchFamily="50" charset="-127"/>
                <a:ea typeface="나눔고딕" panose="020D0604000000000000" pitchFamily="50" charset="-127"/>
              </a:rPr>
              <a:t>환경설정 </a:t>
            </a:r>
            <a:r>
              <a:rPr lang="en-US" altLang="ko-KR" sz="1100" b="1" spc="-1" dirty="0">
                <a:latin typeface="나눔고딕" panose="020D0604000000000000" pitchFamily="50" charset="-127"/>
                <a:ea typeface="나눔고딕" panose="020D0604000000000000" pitchFamily="50" charset="-127"/>
              </a:rPr>
              <a:t>(2021-04-06</a:t>
            </a:r>
            <a:r>
              <a:rPr lang="en-US" altLang="ko-KR" sz="1100" b="1" spc="-1" dirty="0" smtClean="0">
                <a:latin typeface="나눔고딕" panose="020D0604000000000000" pitchFamily="50" charset="-127"/>
                <a:ea typeface="나눔고딕" panose="020D0604000000000000" pitchFamily="50" charset="-127"/>
              </a:rPr>
              <a:t>)</a:t>
            </a:r>
          </a:p>
          <a:p>
            <a:pPr marL="228960" indent="-228600">
              <a:lnSpc>
                <a:spcPct val="175000"/>
              </a:lnSpc>
              <a:buClr>
                <a:srgbClr val="404040"/>
              </a:buClr>
              <a:buAutoNum type="arabicPeriod" startAt="19"/>
            </a:pPr>
            <a:r>
              <a:rPr lang="en-US" altLang="ko-KR" sz="1100" b="1" spc="-1" dirty="0">
                <a:latin typeface="나눔고딕" panose="020D0604000000000000" pitchFamily="50" charset="-127"/>
                <a:ea typeface="나눔고딕" panose="020D0604000000000000" pitchFamily="50" charset="-127"/>
              </a:rPr>
              <a:t>[</a:t>
            </a:r>
            <a:r>
              <a:rPr lang="ko-KR" altLang="en-US" sz="1100" b="1" spc="-1" dirty="0" smtClean="0">
                <a:latin typeface="나눔고딕" panose="020D0604000000000000" pitchFamily="50" charset="-127"/>
                <a:ea typeface="나눔고딕" panose="020D0604000000000000" pitchFamily="50" charset="-127"/>
              </a:rPr>
              <a:t>부록</a:t>
            </a:r>
            <a:r>
              <a:rPr lang="en-US" altLang="ko-KR" sz="1100" b="1" spc="-1" dirty="0" smtClean="0">
                <a:latin typeface="나눔고딕" panose="020D0604000000000000" pitchFamily="50" charset="-127"/>
                <a:ea typeface="나눔고딕" panose="020D0604000000000000" pitchFamily="50" charset="-127"/>
              </a:rPr>
              <a:t>2]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a:t>
            </a:r>
            <a:r>
              <a:rPr lang="en-US" altLang="ko-KR" sz="1100" b="1" spc="-1" dirty="0" smtClean="0">
                <a:latin typeface="나눔고딕" panose="020D0604000000000000" pitchFamily="50" charset="-127"/>
                <a:ea typeface="나눔고딕" panose="020D0604000000000000" pitchFamily="50" charset="-127"/>
              </a:rPr>
              <a:t>PHP 8 </a:t>
            </a:r>
            <a:r>
              <a:rPr lang="ko-KR" altLang="en-US" sz="1100" b="1" spc="-1" dirty="0">
                <a:latin typeface="나눔고딕" panose="020D0604000000000000" pitchFamily="50" charset="-127"/>
                <a:ea typeface="나눔고딕" panose="020D0604000000000000" pitchFamily="50" charset="-127"/>
              </a:rPr>
              <a:t>환경설정 </a:t>
            </a:r>
            <a:r>
              <a:rPr lang="en-US" altLang="ko-KR" sz="1100" b="1" spc="-1" dirty="0">
                <a:latin typeface="나눔고딕" panose="020D0604000000000000" pitchFamily="50" charset="-127"/>
                <a:ea typeface="나눔고딕" panose="020D0604000000000000" pitchFamily="50" charset="-127"/>
              </a:rPr>
              <a:t>(2021-04-06)</a:t>
            </a:r>
            <a:endParaRPr lang="en-US" altLang="ko-KR" sz="1100" b="1" spc="-1" dirty="0" smtClean="0">
              <a:latin typeface="나눔고딕" panose="020D0604000000000000" pitchFamily="50" charset="-127"/>
              <a:ea typeface="나눔고딕" panose="020D0604000000000000" pitchFamily="50" charset="-127"/>
            </a:endParaRPr>
          </a:p>
          <a:p>
            <a:pPr marL="228960" indent="-228600">
              <a:lnSpc>
                <a:spcPct val="175000"/>
              </a:lnSpc>
              <a:buClr>
                <a:srgbClr val="404040"/>
              </a:buClr>
              <a:buAutoNum type="arabicPeriod" startAt="19"/>
            </a:pPr>
            <a:endParaRPr lang="en-US" sz="1100" b="1" strike="noStrike" spc="-1" dirty="0">
              <a:latin typeface="나눔고딕" panose="020D0604000000000000" pitchFamily="50" charset="-127"/>
              <a:ea typeface="나눔고딕" panose="020D0604000000000000" pitchFamily="50" charset="-127"/>
            </a:endParaRPr>
          </a:p>
        </p:txBody>
      </p:sp>
      <p:sp>
        <p:nvSpPr>
          <p:cNvPr id="138" name="Line 2"/>
          <p:cNvSpPr/>
          <p:nvPr/>
        </p:nvSpPr>
        <p:spPr>
          <a:xfrm>
            <a:off x="366480" y="1146884"/>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39" name="Line 3"/>
          <p:cNvSpPr/>
          <p:nvPr/>
        </p:nvSpPr>
        <p:spPr>
          <a:xfrm>
            <a:off x="364320" y="1434986"/>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40" name="Line 4"/>
          <p:cNvSpPr/>
          <p:nvPr/>
        </p:nvSpPr>
        <p:spPr>
          <a:xfrm>
            <a:off x="366480" y="871328"/>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41" name="TextShape 5"/>
          <p:cNvSpPr txBox="1"/>
          <p:nvPr/>
        </p:nvSpPr>
        <p:spPr>
          <a:xfrm>
            <a:off x="243720" y="152280"/>
            <a:ext cx="8531640" cy="493560"/>
          </a:xfrm>
          <a:prstGeom prst="rect">
            <a:avLst/>
          </a:prstGeom>
          <a:noFill/>
          <a:ln w="0">
            <a:noFill/>
          </a:ln>
        </p:spPr>
        <p:txBody>
          <a:bodyPr anchor="ctr">
            <a:normAutofit fontScale="97000" lnSpcReduction="10000"/>
          </a:bodyPr>
          <a:lstStyle/>
          <a:p>
            <a:pPr>
              <a:lnSpc>
                <a:spcPct val="100000"/>
              </a:lnSpc>
            </a:pPr>
            <a:r>
              <a:rPr lang="ko-KR" sz="2800" b="1" strike="noStrike" spc="-1">
                <a:solidFill>
                  <a:srgbClr val="1D314E"/>
                </a:solidFill>
                <a:latin typeface="나눔고딕"/>
                <a:ea typeface="나눔고딕"/>
              </a:rPr>
              <a:t>목차</a:t>
            </a:r>
            <a:endParaRPr lang="en-US" sz="2800" b="0" strike="noStrike" spc="-1">
              <a:solidFill>
                <a:srgbClr val="000000"/>
              </a:solidFill>
              <a:latin typeface="맑은 고딕"/>
            </a:endParaRPr>
          </a:p>
        </p:txBody>
      </p:sp>
      <p:sp>
        <p:nvSpPr>
          <p:cNvPr id="142" name="Line 6"/>
          <p:cNvSpPr/>
          <p:nvPr/>
        </p:nvSpPr>
        <p:spPr>
          <a:xfrm>
            <a:off x="364320" y="1717649"/>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8" name="Line 6"/>
          <p:cNvSpPr/>
          <p:nvPr/>
        </p:nvSpPr>
        <p:spPr>
          <a:xfrm>
            <a:off x="364320" y="1988582"/>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9" name="Line 6"/>
          <p:cNvSpPr/>
          <p:nvPr/>
        </p:nvSpPr>
        <p:spPr>
          <a:xfrm>
            <a:off x="364320" y="2276449"/>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0" name="Line 6"/>
          <p:cNvSpPr/>
          <p:nvPr/>
        </p:nvSpPr>
        <p:spPr>
          <a:xfrm>
            <a:off x="364320" y="2547382"/>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1" name="Line 6"/>
          <p:cNvSpPr/>
          <p:nvPr/>
        </p:nvSpPr>
        <p:spPr>
          <a:xfrm>
            <a:off x="364320" y="2869116"/>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3" name="Line 6"/>
          <p:cNvSpPr/>
          <p:nvPr/>
        </p:nvSpPr>
        <p:spPr>
          <a:xfrm>
            <a:off x="364320" y="3436382"/>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4" name="Line 6"/>
          <p:cNvSpPr/>
          <p:nvPr/>
        </p:nvSpPr>
        <p:spPr>
          <a:xfrm>
            <a:off x="364320" y="3716842"/>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5" name="Line 6"/>
          <p:cNvSpPr/>
          <p:nvPr/>
        </p:nvSpPr>
        <p:spPr>
          <a:xfrm>
            <a:off x="364320" y="4030109"/>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7" name="Line 6"/>
          <p:cNvSpPr/>
          <p:nvPr/>
        </p:nvSpPr>
        <p:spPr>
          <a:xfrm>
            <a:off x="364320" y="4317975"/>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6" name="Line 6"/>
          <p:cNvSpPr/>
          <p:nvPr/>
        </p:nvSpPr>
        <p:spPr>
          <a:xfrm>
            <a:off x="364320" y="4622775"/>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Tree>
    <p:extLst>
      <p:ext uri="{BB962C8B-B14F-4D97-AF65-F5344CB8AC3E}">
        <p14:creationId xmlns:p14="http://schemas.microsoft.com/office/powerpoint/2010/main" val="3597761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pc\Desktop\______\1_첨부\1_210406_ubuntu_20_04_php8\3부\1_210406_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838" y="1737314"/>
            <a:ext cx="7977188" cy="4805363"/>
          </a:xfrm>
          <a:prstGeom prst="rect">
            <a:avLst/>
          </a:prstGeom>
          <a:noFill/>
          <a:extLst>
            <a:ext uri="{909E8E84-426E-40DD-AFC4-6F175D3DCCD1}">
              <a14:hiddenFill xmlns:a14="http://schemas.microsoft.com/office/drawing/2010/main">
                <a:solidFill>
                  <a:srgbClr val="FFFFFF"/>
                </a:solidFill>
              </a14:hiddenFill>
            </a:ext>
          </a:extLst>
        </p:spPr>
      </p:pic>
      <p:sp>
        <p:nvSpPr>
          <p:cNvPr id="4"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5"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6"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400" b="1" spc="-151" dirty="0" smtClean="0">
                <a:solidFill>
                  <a:srgbClr val="1C314E"/>
                </a:solidFill>
                <a:latin typeface="나눔고딕"/>
                <a:ea typeface="나눔고딕"/>
              </a:rPr>
              <a:t>10. </a:t>
            </a:r>
            <a:r>
              <a:rPr lang="en-US" altLang="ko-KR" sz="1400" b="1" spc="-151" dirty="0">
                <a:solidFill>
                  <a:srgbClr val="1C314E"/>
                </a:solidFill>
                <a:latin typeface="나눔고딕"/>
                <a:ea typeface="나눔고딕"/>
              </a:rPr>
              <a:t>[</a:t>
            </a:r>
            <a:r>
              <a:rPr lang="ko-KR" altLang="en-US" sz="1400" b="1" spc="-151" dirty="0">
                <a:solidFill>
                  <a:srgbClr val="1C314E"/>
                </a:solidFill>
                <a:latin typeface="나눔고딕"/>
                <a:ea typeface="나눔고딕"/>
              </a:rPr>
              <a:t>작업</a:t>
            </a:r>
            <a:r>
              <a:rPr lang="en-US" altLang="ko-KR" sz="1400" b="1" spc="-151" dirty="0">
                <a:solidFill>
                  <a:srgbClr val="1C314E"/>
                </a:solidFill>
                <a:latin typeface="나눔고딕"/>
                <a:ea typeface="나눔고딕"/>
              </a:rPr>
              <a:t>] </a:t>
            </a:r>
            <a:r>
              <a:rPr lang="ko-KR" altLang="en-US" sz="1400" b="1" spc="-151" dirty="0" err="1" smtClean="0">
                <a:solidFill>
                  <a:srgbClr val="1C314E"/>
                </a:solidFill>
                <a:latin typeface="나눔고딕"/>
                <a:ea typeface="나눔고딕"/>
              </a:rPr>
              <a:t>우분투</a:t>
            </a:r>
            <a:r>
              <a:rPr lang="ko-KR" altLang="en-US" sz="1400" b="1" spc="-151" dirty="0" smtClean="0">
                <a:solidFill>
                  <a:srgbClr val="1C314E"/>
                </a:solidFill>
                <a:latin typeface="나눔고딕"/>
                <a:ea typeface="나눔고딕"/>
              </a:rPr>
              <a:t> </a:t>
            </a:r>
            <a:r>
              <a:rPr lang="en-US" altLang="ko-KR" sz="1400" b="1" spc="-151" dirty="0" smtClean="0">
                <a:solidFill>
                  <a:srgbClr val="1C314E"/>
                </a:solidFill>
                <a:latin typeface="나눔고딕"/>
                <a:ea typeface="나눔고딕"/>
              </a:rPr>
              <a:t>20.04, Apache 2.4, PHP 8.0 / </a:t>
            </a:r>
            <a:r>
              <a:rPr lang="ko-KR" altLang="en-US" sz="1400" b="1" spc="-151" dirty="0" smtClean="0">
                <a:solidFill>
                  <a:srgbClr val="1C314E"/>
                </a:solidFill>
                <a:latin typeface="나눔고딕"/>
                <a:ea typeface="나눔고딕"/>
              </a:rPr>
              <a:t>자가서명 인증서</a:t>
            </a:r>
            <a:r>
              <a:rPr lang="en-US" altLang="ko-KR" sz="1400" b="1" spc="-151" dirty="0" smtClean="0">
                <a:solidFill>
                  <a:srgbClr val="1C314E"/>
                </a:solidFill>
                <a:latin typeface="나눔고딕"/>
                <a:ea typeface="나눔고딕"/>
              </a:rPr>
              <a:t>(SSL)</a:t>
            </a:r>
            <a:r>
              <a:rPr lang="ko-KR" altLang="en-US" sz="1400" b="1" spc="-151" dirty="0" smtClean="0">
                <a:solidFill>
                  <a:srgbClr val="1C314E"/>
                </a:solidFill>
                <a:latin typeface="나눔고딕"/>
                <a:ea typeface="나눔고딕"/>
              </a:rPr>
              <a:t>로 서명한 </a:t>
            </a:r>
            <a:r>
              <a:rPr lang="en-US" altLang="ko-KR" sz="1400" b="1" spc="-151" dirty="0" smtClean="0">
                <a:solidFill>
                  <a:srgbClr val="1C314E"/>
                </a:solidFill>
                <a:latin typeface="나눔고딕"/>
                <a:ea typeface="나눔고딕"/>
              </a:rPr>
              <a:t>HTTPS </a:t>
            </a:r>
            <a:r>
              <a:rPr lang="ko-KR" altLang="en-US" sz="1400" b="1" spc="-151" dirty="0" smtClean="0">
                <a:solidFill>
                  <a:srgbClr val="1C314E"/>
                </a:solidFill>
                <a:latin typeface="나눔고딕"/>
                <a:ea typeface="나눔고딕"/>
              </a:rPr>
              <a:t>접속 </a:t>
            </a:r>
            <a:r>
              <a:rPr lang="en-US" altLang="ko-KR" sz="1400" b="1" spc="-151" dirty="0" smtClean="0">
                <a:solidFill>
                  <a:srgbClr val="1C314E"/>
                </a:solidFill>
                <a:latin typeface="나눔고딕"/>
                <a:ea typeface="나눔고딕"/>
              </a:rPr>
              <a:t>[IPv4] (2021-04-06</a:t>
            </a:r>
            <a:r>
              <a:rPr lang="en-US" altLang="ko-KR" sz="1400" b="1" spc="-151" dirty="0">
                <a:solidFill>
                  <a:srgbClr val="1C314E"/>
                </a:solidFill>
                <a:latin typeface="나눔고딕"/>
                <a:ea typeface="나눔고딕"/>
              </a:rPr>
              <a:t>)</a:t>
            </a:r>
            <a:endParaRPr lang="en-US" altLang="ko-KR" sz="1400" b="1" spc="-1" dirty="0">
              <a:latin typeface="나눔고딕"/>
            </a:endParaRPr>
          </a:p>
        </p:txBody>
      </p:sp>
      <p:sp>
        <p:nvSpPr>
          <p:cNvPr id="7"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40</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8"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자가서명 인증서로 </a:t>
            </a:r>
            <a:r>
              <a:rPr lang="en-US" altLang="ko-KR" sz="1100" dirty="0" smtClean="0">
                <a:latin typeface="나눔고딕" panose="020D0604000000000000" pitchFamily="50" charset="-127"/>
                <a:ea typeface="나눔고딕" panose="020D0604000000000000" pitchFamily="50" charset="-127"/>
              </a:rPr>
              <a:t>HTTPS </a:t>
            </a:r>
            <a:r>
              <a:rPr lang="ko-KR" altLang="en-US" sz="1100" dirty="0" smtClean="0">
                <a:latin typeface="나눔고딕" panose="020D0604000000000000" pitchFamily="50" charset="-127"/>
                <a:ea typeface="나눔고딕" panose="020D0604000000000000" pitchFamily="50" charset="-127"/>
              </a:rPr>
              <a:t>웹사이트에 접속한 모습이다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16473433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2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347579" y="1634066"/>
            <a:ext cx="8423101" cy="4457569"/>
          </a:xfrm>
          <a:prstGeom prst="rect">
            <a:avLst/>
          </a:prstGeom>
          <a:ln>
            <a:noFill/>
          </a:ln>
          <a:effectLst>
            <a:outerShdw blurRad="190500" algn="tl" rotWithShape="0">
              <a:srgbClr val="000000">
                <a:alpha val="70000"/>
              </a:srgbClr>
            </a:outerShdw>
          </a:effectLst>
        </p:spPr>
      </p:pic>
      <p:sp>
        <p:nvSpPr>
          <p:cNvPr id="4"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5"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6"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400" b="1" spc="-151" dirty="0" smtClean="0">
                <a:solidFill>
                  <a:srgbClr val="1C314E"/>
                </a:solidFill>
                <a:latin typeface="나눔고딕"/>
                <a:ea typeface="나눔고딕"/>
              </a:rPr>
              <a:t>11. </a:t>
            </a:r>
            <a:r>
              <a:rPr lang="en-US" altLang="ko-KR" sz="1400" b="1" spc="-151" dirty="0">
                <a:solidFill>
                  <a:srgbClr val="1C314E"/>
                </a:solidFill>
                <a:latin typeface="나눔고딕"/>
                <a:ea typeface="나눔고딕"/>
              </a:rPr>
              <a:t>[</a:t>
            </a:r>
            <a:r>
              <a:rPr lang="ko-KR" altLang="en-US" sz="1400" b="1" spc="-151" dirty="0">
                <a:solidFill>
                  <a:srgbClr val="1C314E"/>
                </a:solidFill>
                <a:latin typeface="나눔고딕"/>
                <a:ea typeface="나눔고딕"/>
              </a:rPr>
              <a:t>작업</a:t>
            </a:r>
            <a:r>
              <a:rPr lang="en-US" altLang="ko-KR" sz="1400" b="1" spc="-151" dirty="0">
                <a:solidFill>
                  <a:srgbClr val="1C314E"/>
                </a:solidFill>
                <a:latin typeface="나눔고딕"/>
                <a:ea typeface="나눔고딕"/>
              </a:rPr>
              <a:t>] </a:t>
            </a:r>
            <a:r>
              <a:rPr lang="ko-KR" altLang="en-US" sz="1400" b="1" spc="-151" dirty="0" err="1" smtClean="0">
                <a:solidFill>
                  <a:srgbClr val="1C314E"/>
                </a:solidFill>
                <a:latin typeface="나눔고딕"/>
                <a:ea typeface="나눔고딕"/>
              </a:rPr>
              <a:t>우분투</a:t>
            </a:r>
            <a:r>
              <a:rPr lang="ko-KR" altLang="en-US" sz="1400" b="1" spc="-151" dirty="0" smtClean="0">
                <a:solidFill>
                  <a:srgbClr val="1C314E"/>
                </a:solidFill>
                <a:latin typeface="나눔고딕"/>
                <a:ea typeface="나눔고딕"/>
              </a:rPr>
              <a:t> </a:t>
            </a:r>
            <a:r>
              <a:rPr lang="en-US" altLang="ko-KR" sz="1400" b="1" spc="-151" dirty="0" smtClean="0">
                <a:solidFill>
                  <a:srgbClr val="1C314E"/>
                </a:solidFill>
                <a:latin typeface="나눔고딕"/>
                <a:ea typeface="나눔고딕"/>
              </a:rPr>
              <a:t>20.04, Apache 2.4, PHP 8.0 / </a:t>
            </a:r>
            <a:r>
              <a:rPr lang="ko-KR" altLang="en-US" sz="1400" b="1" spc="-151" dirty="0" smtClean="0">
                <a:solidFill>
                  <a:srgbClr val="1C314E"/>
                </a:solidFill>
                <a:latin typeface="나눔고딕"/>
                <a:ea typeface="나눔고딕"/>
              </a:rPr>
              <a:t>자가서명 인증서</a:t>
            </a:r>
            <a:r>
              <a:rPr lang="en-US" altLang="ko-KR" sz="1400" b="1" spc="-151" dirty="0" smtClean="0">
                <a:solidFill>
                  <a:srgbClr val="1C314E"/>
                </a:solidFill>
                <a:latin typeface="나눔고딕"/>
                <a:ea typeface="나눔고딕"/>
              </a:rPr>
              <a:t>(SSL)</a:t>
            </a:r>
            <a:r>
              <a:rPr lang="ko-KR" altLang="en-US" sz="1400" b="1" spc="-151" dirty="0" smtClean="0">
                <a:solidFill>
                  <a:srgbClr val="1C314E"/>
                </a:solidFill>
                <a:latin typeface="나눔고딕"/>
                <a:ea typeface="나눔고딕"/>
              </a:rPr>
              <a:t>로 서명한 </a:t>
            </a:r>
            <a:r>
              <a:rPr lang="en-US" altLang="ko-KR" sz="1400" b="1" spc="-151" dirty="0" smtClean="0">
                <a:solidFill>
                  <a:srgbClr val="1C314E"/>
                </a:solidFill>
                <a:latin typeface="나눔고딕"/>
                <a:ea typeface="나눔고딕"/>
              </a:rPr>
              <a:t>HTTPS </a:t>
            </a:r>
            <a:r>
              <a:rPr lang="ko-KR" altLang="en-US" sz="1400" b="1" spc="-151" dirty="0" smtClean="0">
                <a:solidFill>
                  <a:srgbClr val="1C314E"/>
                </a:solidFill>
                <a:latin typeface="나눔고딕"/>
                <a:ea typeface="나눔고딕"/>
              </a:rPr>
              <a:t>접속 </a:t>
            </a:r>
            <a:r>
              <a:rPr lang="en-US" altLang="ko-KR" sz="1400" b="1" spc="-151" dirty="0" smtClean="0">
                <a:solidFill>
                  <a:srgbClr val="1C314E"/>
                </a:solidFill>
                <a:latin typeface="나눔고딕"/>
                <a:ea typeface="나눔고딕"/>
              </a:rPr>
              <a:t>[IPv6] (2021-04-06</a:t>
            </a:r>
            <a:r>
              <a:rPr lang="en-US" altLang="ko-KR" sz="1400" b="1" spc="-151" dirty="0">
                <a:solidFill>
                  <a:srgbClr val="1C314E"/>
                </a:solidFill>
                <a:latin typeface="나눔고딕"/>
                <a:ea typeface="나눔고딕"/>
              </a:rPr>
              <a:t>)</a:t>
            </a:r>
            <a:endParaRPr lang="en-US" altLang="ko-KR" sz="1400" b="1" spc="-1" dirty="0">
              <a:latin typeface="나눔고딕"/>
            </a:endParaRPr>
          </a:p>
        </p:txBody>
      </p:sp>
      <p:sp>
        <p:nvSpPr>
          <p:cNvPr id="7"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41</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8"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자가서명 인증서로 </a:t>
            </a:r>
            <a:r>
              <a:rPr lang="en-US" altLang="ko-KR" sz="1100" dirty="0" smtClean="0">
                <a:latin typeface="나눔고딕" panose="020D0604000000000000" pitchFamily="50" charset="-127"/>
                <a:ea typeface="나눔고딕" panose="020D0604000000000000" pitchFamily="50" charset="-127"/>
              </a:rPr>
              <a:t>HTTPS </a:t>
            </a:r>
            <a:r>
              <a:rPr lang="ko-KR" altLang="en-US" sz="1100" dirty="0" smtClean="0">
                <a:latin typeface="나눔고딕" panose="020D0604000000000000" pitchFamily="50" charset="-127"/>
                <a:ea typeface="나눔고딕" panose="020D0604000000000000" pitchFamily="50" charset="-127"/>
              </a:rPr>
              <a:t>웹사이트에 접속한 모습이다</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이 사이트는 </a:t>
            </a:r>
            <a:r>
              <a:rPr lang="en-US" altLang="ko-KR" sz="1100" dirty="0" smtClean="0">
                <a:latin typeface="나눔고딕" panose="020D0604000000000000" pitchFamily="50" charset="-127"/>
                <a:ea typeface="나눔고딕" panose="020D0604000000000000" pitchFamily="50" charset="-127"/>
              </a:rPr>
              <a:t>IPv6</a:t>
            </a:r>
            <a:r>
              <a:rPr lang="ko-KR" altLang="en-US" sz="1100" dirty="0" smtClean="0">
                <a:latin typeface="나눔고딕" panose="020D0604000000000000" pitchFamily="50" charset="-127"/>
                <a:ea typeface="나눔고딕" panose="020D0604000000000000" pitchFamily="50" charset="-127"/>
              </a:rPr>
              <a:t>로 접속한 화면이다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1132319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7580" y="1524001"/>
            <a:ext cx="8423100" cy="4725951"/>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400" b="1" spc="-151" dirty="0" smtClean="0">
                <a:solidFill>
                  <a:srgbClr val="1C314E"/>
                </a:solidFill>
                <a:latin typeface="나눔고딕"/>
                <a:ea typeface="나눔고딕"/>
              </a:rPr>
              <a:t>11. </a:t>
            </a:r>
            <a:r>
              <a:rPr lang="en-US" altLang="ko-KR" sz="1400" b="1" spc="-151" dirty="0">
                <a:solidFill>
                  <a:srgbClr val="1C314E"/>
                </a:solidFill>
                <a:latin typeface="나눔고딕"/>
                <a:ea typeface="나눔고딕"/>
              </a:rPr>
              <a:t>[</a:t>
            </a:r>
            <a:r>
              <a:rPr lang="ko-KR" altLang="en-US" sz="1400" b="1" spc="-151" dirty="0">
                <a:solidFill>
                  <a:srgbClr val="1C314E"/>
                </a:solidFill>
                <a:latin typeface="나눔고딕"/>
                <a:ea typeface="나눔고딕"/>
              </a:rPr>
              <a:t>작업</a:t>
            </a:r>
            <a:r>
              <a:rPr lang="en-US" altLang="ko-KR" sz="1400" b="1" spc="-151" dirty="0">
                <a:solidFill>
                  <a:srgbClr val="1C314E"/>
                </a:solidFill>
                <a:latin typeface="나눔고딕"/>
                <a:ea typeface="나눔고딕"/>
              </a:rPr>
              <a:t>] </a:t>
            </a:r>
            <a:r>
              <a:rPr lang="ko-KR" altLang="en-US" sz="1400" b="1" spc="-151" dirty="0" err="1" smtClean="0">
                <a:solidFill>
                  <a:srgbClr val="1C314E"/>
                </a:solidFill>
                <a:latin typeface="나눔고딕"/>
                <a:ea typeface="나눔고딕"/>
              </a:rPr>
              <a:t>우분투</a:t>
            </a:r>
            <a:r>
              <a:rPr lang="ko-KR" altLang="en-US" sz="1400" b="1" spc="-151" dirty="0" smtClean="0">
                <a:solidFill>
                  <a:srgbClr val="1C314E"/>
                </a:solidFill>
                <a:latin typeface="나눔고딕"/>
                <a:ea typeface="나눔고딕"/>
              </a:rPr>
              <a:t> </a:t>
            </a:r>
            <a:r>
              <a:rPr lang="en-US" altLang="ko-KR" sz="1400" b="1" spc="-151" dirty="0" smtClean="0">
                <a:solidFill>
                  <a:srgbClr val="1C314E"/>
                </a:solidFill>
                <a:latin typeface="나눔고딕"/>
                <a:ea typeface="나눔고딕"/>
              </a:rPr>
              <a:t>20.04, Apache 2.4, PHP 8.0 / </a:t>
            </a:r>
            <a:r>
              <a:rPr lang="ko-KR" altLang="en-US" sz="1400" b="1" spc="-151" dirty="0" smtClean="0">
                <a:solidFill>
                  <a:srgbClr val="1C314E"/>
                </a:solidFill>
                <a:latin typeface="나눔고딕"/>
                <a:ea typeface="나눔고딕"/>
              </a:rPr>
              <a:t>자가서명 인증서</a:t>
            </a:r>
            <a:r>
              <a:rPr lang="en-US" altLang="ko-KR" sz="1400" b="1" spc="-151" dirty="0" smtClean="0">
                <a:solidFill>
                  <a:srgbClr val="1C314E"/>
                </a:solidFill>
                <a:latin typeface="나눔고딕"/>
                <a:ea typeface="나눔고딕"/>
              </a:rPr>
              <a:t>(SSL)</a:t>
            </a:r>
            <a:r>
              <a:rPr lang="ko-KR" altLang="en-US" sz="1400" b="1" spc="-151" dirty="0" smtClean="0">
                <a:solidFill>
                  <a:srgbClr val="1C314E"/>
                </a:solidFill>
                <a:latin typeface="나눔고딕"/>
                <a:ea typeface="나눔고딕"/>
              </a:rPr>
              <a:t>로 서명한 </a:t>
            </a:r>
            <a:r>
              <a:rPr lang="en-US" altLang="ko-KR" sz="1400" b="1" spc="-151" dirty="0" smtClean="0">
                <a:solidFill>
                  <a:srgbClr val="1C314E"/>
                </a:solidFill>
                <a:latin typeface="나눔고딕"/>
                <a:ea typeface="나눔고딕"/>
              </a:rPr>
              <a:t>HTTPS </a:t>
            </a:r>
            <a:r>
              <a:rPr lang="ko-KR" altLang="en-US" sz="1400" b="1" spc="-151" dirty="0" smtClean="0">
                <a:solidFill>
                  <a:srgbClr val="1C314E"/>
                </a:solidFill>
                <a:latin typeface="나눔고딕"/>
                <a:ea typeface="나눔고딕"/>
              </a:rPr>
              <a:t>접속 </a:t>
            </a:r>
            <a:r>
              <a:rPr lang="en-US" altLang="ko-KR" sz="1400" b="1" spc="-151" dirty="0" smtClean="0">
                <a:solidFill>
                  <a:srgbClr val="1C314E"/>
                </a:solidFill>
                <a:latin typeface="나눔고딕"/>
                <a:ea typeface="나눔고딕"/>
              </a:rPr>
              <a:t>[IPv6] (2021-04-06</a:t>
            </a:r>
            <a:r>
              <a:rPr lang="en-US" altLang="ko-KR" sz="1400" b="1" spc="-151" dirty="0">
                <a:solidFill>
                  <a:srgbClr val="1C314E"/>
                </a:solidFill>
                <a:latin typeface="나눔고딕"/>
                <a:ea typeface="나눔고딕"/>
              </a:rPr>
              <a:t>)</a:t>
            </a:r>
            <a:endParaRPr lang="en-US" altLang="ko-KR" sz="14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42</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자가서명 인증서로 </a:t>
            </a:r>
            <a:r>
              <a:rPr lang="en-US" altLang="ko-KR" sz="1100" dirty="0" smtClean="0">
                <a:latin typeface="나눔고딕" panose="020D0604000000000000" pitchFamily="50" charset="-127"/>
                <a:ea typeface="나눔고딕" panose="020D0604000000000000" pitchFamily="50" charset="-127"/>
              </a:rPr>
              <a:t>HTTPS </a:t>
            </a:r>
            <a:r>
              <a:rPr lang="ko-KR" altLang="en-US" sz="1100" dirty="0" smtClean="0">
                <a:latin typeface="나눔고딕" panose="020D0604000000000000" pitchFamily="50" charset="-127"/>
                <a:ea typeface="나눔고딕" panose="020D0604000000000000" pitchFamily="50" charset="-127"/>
              </a:rPr>
              <a:t>웹사이트에 접속한 모습이다</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이 사이트는 </a:t>
            </a:r>
            <a:r>
              <a:rPr lang="en-US" altLang="ko-KR" sz="1100" dirty="0" smtClean="0">
                <a:latin typeface="나눔고딕" panose="020D0604000000000000" pitchFamily="50" charset="-127"/>
                <a:ea typeface="나눔고딕" panose="020D0604000000000000" pitchFamily="50" charset="-127"/>
              </a:rPr>
              <a:t>IPv6</a:t>
            </a:r>
            <a:r>
              <a:rPr lang="ko-KR" altLang="en-US" sz="1100" dirty="0" smtClean="0">
                <a:latin typeface="나눔고딕" panose="020D0604000000000000" pitchFamily="50" charset="-127"/>
                <a:ea typeface="나눔고딕" panose="020D0604000000000000" pitchFamily="50" charset="-127"/>
              </a:rPr>
              <a:t>로 접속한 화면이다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31051349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3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1627188"/>
            <a:ext cx="7772400" cy="497522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12.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a:t>
            </a:r>
            <a:r>
              <a:rPr lang="ko-KR" altLang="en-US" b="1" spc="-151" dirty="0" smtClean="0">
                <a:solidFill>
                  <a:srgbClr val="1C314E"/>
                </a:solidFill>
                <a:latin typeface="나눔고딕"/>
                <a:ea typeface="나눔고딕"/>
              </a:rPr>
              <a:t>확장</a:t>
            </a:r>
            <a:r>
              <a:rPr lang="en-US" altLang="ko-KR" b="1" spc="-151" dirty="0" smtClean="0">
                <a:solidFill>
                  <a:srgbClr val="1C314E"/>
                </a:solidFill>
                <a:latin typeface="나눔고딕"/>
                <a:ea typeface="나눔고딕"/>
              </a:rPr>
              <a:t>(Extension) </a:t>
            </a:r>
            <a:r>
              <a:rPr lang="ko-KR" altLang="en-US" b="1" spc="-151" dirty="0" smtClean="0">
                <a:solidFill>
                  <a:srgbClr val="1C314E"/>
                </a:solidFill>
                <a:latin typeface="나눔고딕"/>
                <a:ea typeface="나눔고딕"/>
              </a:rPr>
              <a:t>설치</a:t>
            </a:r>
            <a:r>
              <a:rPr lang="en-US" altLang="ko-KR" b="1" spc="-151" dirty="0" smtClean="0">
                <a:solidFill>
                  <a:srgbClr val="1C314E"/>
                </a:solidFill>
                <a:latin typeface="나눔고딕"/>
                <a:ea typeface="나눔고딕"/>
              </a:rPr>
              <a:t> (2021-04-06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43</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Php8.0</a:t>
            </a:r>
            <a:r>
              <a:rPr lang="ko-KR" altLang="en-US" sz="1100" dirty="0" smtClean="0">
                <a:latin typeface="나눔고딕" panose="020D0604000000000000" pitchFamily="50" charset="-127"/>
                <a:ea typeface="나눔고딕" panose="020D0604000000000000" pitchFamily="50" charset="-127"/>
              </a:rPr>
              <a:t>을 확장하여 기능을 조금 더 추가하였다</a:t>
            </a:r>
            <a:r>
              <a:rPr lang="en-US" altLang="ko-KR" sz="1100" dirty="0" smtClean="0">
                <a:latin typeface="나눔고딕" panose="020D0604000000000000" pitchFamily="50" charset="-127"/>
                <a:ea typeface="나눔고딕" panose="020D0604000000000000" pitchFamily="50" charset="-127"/>
              </a:rPr>
              <a:t>. </a:t>
            </a:r>
          </a:p>
        </p:txBody>
      </p:sp>
      <p:sp>
        <p:nvSpPr>
          <p:cNvPr id="8" name="직사각형 7"/>
          <p:cNvSpPr/>
          <p:nvPr/>
        </p:nvSpPr>
        <p:spPr>
          <a:xfrm>
            <a:off x="4233780" y="1833032"/>
            <a:ext cx="3970260" cy="35507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100" b="1" dirty="0" smtClean="0">
                <a:latin typeface="나눔고딕" panose="020D0604000000000000" pitchFamily="50" charset="-127"/>
                <a:ea typeface="나눔고딕" panose="020D0604000000000000" pitchFamily="50" charset="-127"/>
              </a:rPr>
              <a:t># apt install php8.0-</a:t>
            </a:r>
            <a:endParaRPr lang="ko-KR" altLang="en-US" sz="11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7466178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12.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a:t>
            </a:r>
            <a:r>
              <a:rPr lang="ko-KR" altLang="en-US" b="1" spc="-151" dirty="0" smtClean="0">
                <a:solidFill>
                  <a:srgbClr val="1C314E"/>
                </a:solidFill>
                <a:latin typeface="나눔고딕"/>
                <a:ea typeface="나눔고딕"/>
              </a:rPr>
              <a:t>확장</a:t>
            </a:r>
            <a:r>
              <a:rPr lang="en-US" altLang="ko-KR" b="1" spc="-151" dirty="0" smtClean="0">
                <a:solidFill>
                  <a:srgbClr val="1C314E"/>
                </a:solidFill>
                <a:latin typeface="나눔고딕"/>
                <a:ea typeface="나눔고딕"/>
              </a:rPr>
              <a:t>(Extension) </a:t>
            </a:r>
            <a:r>
              <a:rPr lang="ko-KR" altLang="en-US" b="1" spc="-151" dirty="0" smtClean="0">
                <a:solidFill>
                  <a:srgbClr val="1C314E"/>
                </a:solidFill>
                <a:latin typeface="나눔고딕"/>
                <a:ea typeface="나눔고딕"/>
              </a:rPr>
              <a:t>설치</a:t>
            </a:r>
            <a:r>
              <a:rPr lang="en-US" altLang="ko-KR" b="1" spc="-151" dirty="0" smtClean="0">
                <a:solidFill>
                  <a:srgbClr val="1C314E"/>
                </a:solidFill>
                <a:latin typeface="나눔고딕"/>
                <a:ea typeface="나눔고딕"/>
              </a:rPr>
              <a:t> (2021-04-06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44</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PHP.net </a:t>
            </a:r>
            <a:r>
              <a:rPr lang="ko-KR" altLang="en-US" sz="1100" dirty="0" smtClean="0">
                <a:latin typeface="나눔고딕" panose="020D0604000000000000" pitchFamily="50" charset="-127"/>
                <a:ea typeface="나눔고딕" panose="020D0604000000000000" pitchFamily="50" charset="-127"/>
              </a:rPr>
              <a:t>공식사이트에 접속하면</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지원하고 있는 </a:t>
            </a:r>
            <a:r>
              <a:rPr lang="en-US" altLang="ko-KR" sz="1100" dirty="0" smtClean="0">
                <a:latin typeface="나눔고딕" panose="020D0604000000000000" pitchFamily="50" charset="-127"/>
                <a:ea typeface="나눔고딕" panose="020D0604000000000000" pitchFamily="50" charset="-127"/>
              </a:rPr>
              <a:t>extension(</a:t>
            </a:r>
            <a:r>
              <a:rPr lang="ko-KR" altLang="en-US" sz="1100" dirty="0" smtClean="0">
                <a:latin typeface="나눔고딕" panose="020D0604000000000000" pitchFamily="50" charset="-127"/>
                <a:ea typeface="나눔고딕" panose="020D0604000000000000" pitchFamily="50" charset="-127"/>
              </a:rPr>
              <a:t>확장 </a:t>
            </a:r>
            <a:r>
              <a:rPr lang="en-US" altLang="ko-KR" sz="1100" dirty="0" smtClean="0">
                <a:latin typeface="나눔고딕" panose="020D0604000000000000" pitchFamily="50" charset="-127"/>
                <a:ea typeface="나눔고딕" panose="020D0604000000000000" pitchFamily="50" charset="-127"/>
              </a:rPr>
              <a:t>/ </a:t>
            </a:r>
            <a:r>
              <a:rPr lang="ko-KR" altLang="en-US" sz="1100" dirty="0" err="1" smtClean="0">
                <a:latin typeface="나눔고딕" panose="020D0604000000000000" pitchFamily="50" charset="-127"/>
                <a:ea typeface="나눔고딕" panose="020D0604000000000000" pitchFamily="50" charset="-127"/>
              </a:rPr>
              <a:t>익스탠션</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에 대해서 살펴볼 수 있다</a:t>
            </a:r>
            <a:r>
              <a:rPr lang="en-US" altLang="ko-KR" sz="1100" dirty="0" smtClean="0">
                <a:latin typeface="나눔고딕" panose="020D0604000000000000" pitchFamily="50" charset="-127"/>
                <a:ea typeface="나눔고딕" panose="020D0604000000000000" pitchFamily="50" charset="-127"/>
              </a:rPr>
              <a: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946" y="1524001"/>
            <a:ext cx="7399094" cy="4986236"/>
          </a:xfrm>
          <a:prstGeom prst="rect">
            <a:avLst/>
          </a:prstGeom>
          <a:noFill/>
          <a:ln w="38100">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8" name="직사각형 7"/>
          <p:cNvSpPr/>
          <p:nvPr/>
        </p:nvSpPr>
        <p:spPr>
          <a:xfrm>
            <a:off x="4233780" y="1833032"/>
            <a:ext cx="3970260" cy="35507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100" b="1" dirty="0" smtClean="0">
                <a:latin typeface="나눔고딕" panose="020D0604000000000000" pitchFamily="50" charset="-127"/>
                <a:ea typeface="나눔고딕" panose="020D0604000000000000" pitchFamily="50" charset="-127"/>
                <a:hlinkClick r:id="rId3"/>
              </a:rPr>
              <a:t>http://php.net</a:t>
            </a:r>
            <a:r>
              <a:rPr lang="en-US" altLang="ko-KR" sz="1100" b="1" dirty="0" smtClean="0">
                <a:latin typeface="나눔고딕" panose="020D0604000000000000" pitchFamily="50" charset="-127"/>
                <a:ea typeface="나눔고딕" panose="020D0604000000000000" pitchFamily="50" charset="-127"/>
              </a:rPr>
              <a:t> </a:t>
            </a:r>
            <a:endParaRPr lang="ko-KR" altLang="en-US" sz="11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7989679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3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01134" y="1999191"/>
            <a:ext cx="7772400" cy="4602163"/>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12.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a:t>
            </a:r>
            <a:r>
              <a:rPr lang="ko-KR" altLang="en-US" b="1" spc="-151" dirty="0" smtClean="0">
                <a:solidFill>
                  <a:srgbClr val="1C314E"/>
                </a:solidFill>
                <a:latin typeface="나눔고딕"/>
                <a:ea typeface="나눔고딕"/>
              </a:rPr>
              <a:t>확장</a:t>
            </a:r>
            <a:r>
              <a:rPr lang="en-US" altLang="ko-KR" b="1" spc="-151" dirty="0" smtClean="0">
                <a:solidFill>
                  <a:srgbClr val="1C314E"/>
                </a:solidFill>
                <a:latin typeface="나눔고딕"/>
                <a:ea typeface="나눔고딕"/>
              </a:rPr>
              <a:t>(Extension) </a:t>
            </a:r>
            <a:r>
              <a:rPr lang="ko-KR" altLang="en-US" b="1" spc="-151" dirty="0" smtClean="0">
                <a:solidFill>
                  <a:srgbClr val="1C314E"/>
                </a:solidFill>
                <a:latin typeface="나눔고딕"/>
                <a:ea typeface="나눔고딕"/>
              </a:rPr>
              <a:t>설치</a:t>
            </a:r>
            <a:r>
              <a:rPr lang="en-US" altLang="ko-KR" b="1" spc="-151" dirty="0" smtClean="0">
                <a:solidFill>
                  <a:srgbClr val="1C314E"/>
                </a:solidFill>
                <a:latin typeface="나눔고딕"/>
                <a:ea typeface="나눔고딕"/>
              </a:rPr>
              <a:t> (2021-04-06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45</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b="1" dirty="0" smtClean="0">
                <a:latin typeface="나눔고딕" panose="020D0604000000000000" pitchFamily="50" charset="-127"/>
                <a:ea typeface="나눔고딕" panose="020D0604000000000000" pitchFamily="50" charset="-127"/>
              </a:rPr>
              <a:t>아래의 명령어로 설치를 할 수 있다</a:t>
            </a:r>
            <a:r>
              <a:rPr lang="en-US" altLang="ko-KR" sz="1100" b="1" dirty="0" smtClean="0">
                <a:latin typeface="나눔고딕" panose="020D0604000000000000" pitchFamily="50" charset="-127"/>
                <a:ea typeface="나눔고딕" panose="020D0604000000000000" pitchFamily="50" charset="-127"/>
              </a:rPr>
              <a:t>. </a:t>
            </a:r>
          </a:p>
        </p:txBody>
      </p:sp>
      <p:sp>
        <p:nvSpPr>
          <p:cNvPr id="8" name="직사각형 7"/>
          <p:cNvSpPr/>
          <p:nvPr/>
        </p:nvSpPr>
        <p:spPr>
          <a:xfrm>
            <a:off x="364680" y="1524001"/>
            <a:ext cx="8405999" cy="304799"/>
          </a:xfrm>
          <a:prstGeom prst="rect">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latin typeface="나눔고딕" panose="020D0604000000000000" pitchFamily="50" charset="-127"/>
                <a:ea typeface="나눔고딕" panose="020D0604000000000000" pitchFamily="50" charset="-127"/>
              </a:rPr>
              <a:t>(</a:t>
            </a:r>
            <a:r>
              <a:rPr lang="ko-KR" altLang="en-US" sz="1200" b="1" dirty="0">
                <a:latin typeface="나눔고딕" panose="020D0604000000000000" pitchFamily="50" charset="-127"/>
                <a:ea typeface="나눔고딕" panose="020D0604000000000000" pitchFamily="50" charset="-127"/>
              </a:rPr>
              <a:t>참고사항</a:t>
            </a:r>
            <a:r>
              <a:rPr lang="en-US" altLang="ko-KR" sz="1200" b="1" dirty="0">
                <a:latin typeface="나눔고딕" panose="020D0604000000000000" pitchFamily="50" charset="-127"/>
                <a:ea typeface="나눔고딕" panose="020D0604000000000000" pitchFamily="50" charset="-127"/>
              </a:rPr>
              <a:t>: </a:t>
            </a:r>
            <a:r>
              <a:rPr lang="ko-KR" altLang="en-US" sz="1200" b="1" dirty="0">
                <a:latin typeface="나눔고딕" panose="020D0604000000000000" pitchFamily="50" charset="-127"/>
                <a:ea typeface="나눔고딕" panose="020D0604000000000000" pitchFamily="50" charset="-127"/>
              </a:rPr>
              <a:t>컴파일 방식의 설치 방법도 </a:t>
            </a:r>
            <a:r>
              <a:rPr lang="ko-KR" altLang="en-US" sz="1200" b="1" dirty="0" smtClean="0">
                <a:latin typeface="나눔고딕" panose="020D0604000000000000" pitchFamily="50" charset="-127"/>
                <a:ea typeface="나눔고딕" panose="020D0604000000000000" pitchFamily="50" charset="-127"/>
              </a:rPr>
              <a:t>존재함</a:t>
            </a:r>
            <a:r>
              <a:rPr lang="en-US" altLang="ko-KR" sz="1200" b="1" dirty="0" smtClean="0">
                <a:latin typeface="나눔고딕" panose="020D0604000000000000" pitchFamily="50" charset="-127"/>
                <a:ea typeface="나눔고딕" panose="020D0604000000000000" pitchFamily="50" charset="-127"/>
              </a:rPr>
              <a:t>)</a:t>
            </a:r>
            <a:endParaRPr lang="ko-KR" altLang="en-US" sz="1200" dirty="0"/>
          </a:p>
        </p:txBody>
      </p:sp>
      <p:sp>
        <p:nvSpPr>
          <p:cNvPr id="9" name="직사각형 8"/>
          <p:cNvSpPr/>
          <p:nvPr/>
        </p:nvSpPr>
        <p:spPr>
          <a:xfrm>
            <a:off x="601134" y="3836088"/>
            <a:ext cx="5443620" cy="1762125"/>
          </a:xfrm>
          <a:prstGeom prst="rect">
            <a:avLst/>
          </a:prstGeom>
          <a:ln w="1270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100" b="1" dirty="0" err="1">
                <a:latin typeface="나눔고딕" panose="020D0604000000000000" pitchFamily="50" charset="-127"/>
                <a:ea typeface="나눔고딕" panose="020D0604000000000000" pitchFamily="50" charset="-127"/>
              </a:rPr>
              <a:t>sudo</a:t>
            </a:r>
            <a:r>
              <a:rPr lang="en-US" altLang="ko-KR" sz="1100" b="1" dirty="0">
                <a:latin typeface="나눔고딕" panose="020D0604000000000000" pitchFamily="50" charset="-127"/>
                <a:ea typeface="나눔고딕" panose="020D0604000000000000" pitchFamily="50" charset="-127"/>
              </a:rPr>
              <a:t> apt-get install -y build-essential</a:t>
            </a:r>
          </a:p>
          <a:p>
            <a:r>
              <a:rPr lang="en-US" altLang="ko-KR" sz="1100" b="1" dirty="0" err="1">
                <a:latin typeface="나눔고딕" panose="020D0604000000000000" pitchFamily="50" charset="-127"/>
                <a:ea typeface="나눔고딕" panose="020D0604000000000000" pitchFamily="50" charset="-127"/>
              </a:rPr>
              <a:t>sudo</a:t>
            </a:r>
            <a:r>
              <a:rPr lang="en-US" altLang="ko-KR" sz="1100" b="1" dirty="0">
                <a:latin typeface="나눔고딕" panose="020D0604000000000000" pitchFamily="50" charset="-127"/>
                <a:ea typeface="나눔고딕" panose="020D0604000000000000" pitchFamily="50" charset="-127"/>
              </a:rPr>
              <a:t> apt-get -y install </a:t>
            </a:r>
            <a:r>
              <a:rPr lang="en-US" altLang="ko-KR" sz="1100" b="1" dirty="0" err="1">
                <a:latin typeface="나눔고딕" panose="020D0604000000000000" pitchFamily="50" charset="-127"/>
                <a:ea typeface="나눔고딕" panose="020D0604000000000000" pitchFamily="50" charset="-127"/>
              </a:rPr>
              <a:t>gcc</a:t>
            </a:r>
            <a:r>
              <a:rPr lang="en-US" altLang="ko-KR" sz="1100" b="1" dirty="0">
                <a:latin typeface="나눔고딕" panose="020D0604000000000000" pitchFamily="50" charset="-127"/>
                <a:ea typeface="나눔고딕" panose="020D0604000000000000" pitchFamily="50" charset="-127"/>
              </a:rPr>
              <a:t> make </a:t>
            </a:r>
            <a:r>
              <a:rPr lang="en-US" altLang="ko-KR" sz="1100" b="1" dirty="0" err="1">
                <a:latin typeface="나눔고딕" panose="020D0604000000000000" pitchFamily="50" charset="-127"/>
                <a:ea typeface="나눔고딕" panose="020D0604000000000000" pitchFamily="50" charset="-127"/>
              </a:rPr>
              <a:t>autoconf</a:t>
            </a:r>
            <a:r>
              <a:rPr lang="en-US" altLang="ko-KR" sz="1100" b="1" dirty="0">
                <a:latin typeface="나눔고딕" panose="020D0604000000000000" pitchFamily="50" charset="-127"/>
                <a:ea typeface="나눔고딕" panose="020D0604000000000000" pitchFamily="50" charset="-127"/>
              </a:rPr>
              <a:t> </a:t>
            </a:r>
            <a:r>
              <a:rPr lang="en-US" altLang="ko-KR" sz="1100" b="1" dirty="0" err="1">
                <a:latin typeface="나눔고딕" panose="020D0604000000000000" pitchFamily="50" charset="-127"/>
                <a:ea typeface="나눔고딕" panose="020D0604000000000000" pitchFamily="50" charset="-127"/>
              </a:rPr>
              <a:t>libc</a:t>
            </a:r>
            <a:r>
              <a:rPr lang="en-US" altLang="ko-KR" sz="1100" b="1" dirty="0">
                <a:latin typeface="나눔고딕" panose="020D0604000000000000" pitchFamily="50" charset="-127"/>
                <a:ea typeface="나눔고딕" panose="020D0604000000000000" pitchFamily="50" charset="-127"/>
              </a:rPr>
              <a:t>-dev </a:t>
            </a:r>
            <a:r>
              <a:rPr lang="en-US" altLang="ko-KR" sz="1100" b="1" dirty="0" err="1">
                <a:latin typeface="나눔고딕" panose="020D0604000000000000" pitchFamily="50" charset="-127"/>
                <a:ea typeface="나눔고딕" panose="020D0604000000000000" pitchFamily="50" charset="-127"/>
              </a:rPr>
              <a:t>pkg-config</a:t>
            </a:r>
            <a:endParaRPr lang="en-US" altLang="ko-KR" sz="1100" b="1" dirty="0">
              <a:latin typeface="나눔고딕" panose="020D0604000000000000" pitchFamily="50" charset="-127"/>
              <a:ea typeface="나눔고딕" panose="020D0604000000000000" pitchFamily="50" charset="-127"/>
            </a:endParaRPr>
          </a:p>
          <a:p>
            <a:r>
              <a:rPr lang="en-US" altLang="ko-KR" sz="1100" b="1" dirty="0" err="1">
                <a:latin typeface="나눔고딕" panose="020D0604000000000000" pitchFamily="50" charset="-127"/>
                <a:ea typeface="나눔고딕" panose="020D0604000000000000" pitchFamily="50" charset="-127"/>
              </a:rPr>
              <a:t>sudo</a:t>
            </a:r>
            <a:r>
              <a:rPr lang="en-US" altLang="ko-KR" sz="1100" b="1" dirty="0">
                <a:latin typeface="나눔고딕" panose="020D0604000000000000" pitchFamily="50" charset="-127"/>
                <a:ea typeface="나눔고딕" panose="020D0604000000000000" pitchFamily="50" charset="-127"/>
              </a:rPr>
              <a:t> apt-get -y install php8.0-{bz2,curl,gd,mbstring}</a:t>
            </a:r>
          </a:p>
          <a:p>
            <a:r>
              <a:rPr lang="en-US" altLang="ko-KR" sz="1100" b="1" dirty="0" err="1">
                <a:latin typeface="나눔고딕" panose="020D0604000000000000" pitchFamily="50" charset="-127"/>
                <a:ea typeface="나눔고딕" panose="020D0604000000000000" pitchFamily="50" charset="-127"/>
              </a:rPr>
              <a:t>sudo</a:t>
            </a:r>
            <a:r>
              <a:rPr lang="en-US" altLang="ko-KR" sz="1100" b="1" dirty="0">
                <a:latin typeface="나눔고딕" panose="020D0604000000000000" pitchFamily="50" charset="-127"/>
                <a:ea typeface="나눔고딕" panose="020D0604000000000000" pitchFamily="50" charset="-127"/>
              </a:rPr>
              <a:t> apt-get -y install php8.0-{mysql,pgsql,xml,zip,fpm,bz2,cli}</a:t>
            </a:r>
          </a:p>
          <a:p>
            <a:r>
              <a:rPr lang="en-US" altLang="ko-KR" sz="1100" b="1" dirty="0" err="1">
                <a:latin typeface="나눔고딕" panose="020D0604000000000000" pitchFamily="50" charset="-127"/>
                <a:ea typeface="나눔고딕" panose="020D0604000000000000" pitchFamily="50" charset="-127"/>
              </a:rPr>
              <a:t>sudo</a:t>
            </a:r>
            <a:r>
              <a:rPr lang="en-US" altLang="ko-KR" sz="1100" b="1" dirty="0">
                <a:latin typeface="나눔고딕" panose="020D0604000000000000" pitchFamily="50" charset="-127"/>
                <a:ea typeface="나눔고딕" panose="020D0604000000000000" pitchFamily="50" charset="-127"/>
              </a:rPr>
              <a:t> apt-get -y install php8.0-{</a:t>
            </a:r>
            <a:r>
              <a:rPr lang="en-US" altLang="ko-KR" sz="1100" b="1" dirty="0" err="1">
                <a:latin typeface="나눔고딕" panose="020D0604000000000000" pitchFamily="50" charset="-127"/>
                <a:ea typeface="나눔고딕" panose="020D0604000000000000" pitchFamily="50" charset="-127"/>
              </a:rPr>
              <a:t>opcache,readline,imagick,soap,dev,intl</a:t>
            </a:r>
            <a:r>
              <a:rPr lang="en-US" altLang="ko-KR" sz="1100" b="1" dirty="0">
                <a:latin typeface="나눔고딕" panose="020D0604000000000000" pitchFamily="50" charset="-127"/>
                <a:ea typeface="나눔고딕" panose="020D0604000000000000" pitchFamily="50" charset="-127"/>
              </a:rPr>
              <a:t>}</a:t>
            </a:r>
          </a:p>
          <a:p>
            <a:r>
              <a:rPr lang="en-US" altLang="ko-KR" sz="1100" b="1" dirty="0" err="1">
                <a:latin typeface="나눔고딕" panose="020D0604000000000000" pitchFamily="50" charset="-127"/>
                <a:ea typeface="나눔고딕" panose="020D0604000000000000" pitchFamily="50" charset="-127"/>
              </a:rPr>
              <a:t>sudo</a:t>
            </a:r>
            <a:r>
              <a:rPr lang="en-US" altLang="ko-KR" sz="1100" b="1" dirty="0">
                <a:latin typeface="나눔고딕" panose="020D0604000000000000" pitchFamily="50" charset="-127"/>
                <a:ea typeface="나눔고딕" panose="020D0604000000000000" pitchFamily="50" charset="-127"/>
              </a:rPr>
              <a:t> apt-get -y install php8.0-{</a:t>
            </a:r>
            <a:r>
              <a:rPr lang="en-US" altLang="ko-KR" sz="1100" b="1" dirty="0" err="1">
                <a:latin typeface="나눔고딕" panose="020D0604000000000000" pitchFamily="50" charset="-127"/>
                <a:ea typeface="나눔고딕" panose="020D0604000000000000" pitchFamily="50" charset="-127"/>
              </a:rPr>
              <a:t>smbclient,redis,ldap,bcmath,gmp,snmp</a:t>
            </a:r>
            <a:r>
              <a:rPr lang="en-US" altLang="ko-KR" sz="1100" b="1" dirty="0">
                <a:latin typeface="나눔고딕" panose="020D0604000000000000" pitchFamily="50" charset="-127"/>
                <a:ea typeface="나눔고딕" panose="020D0604000000000000" pitchFamily="50" charset="-127"/>
              </a:rPr>
              <a:t>}</a:t>
            </a:r>
          </a:p>
          <a:p>
            <a:r>
              <a:rPr lang="en-US" altLang="ko-KR" sz="1100" b="1" dirty="0" err="1">
                <a:latin typeface="나눔고딕" panose="020D0604000000000000" pitchFamily="50" charset="-127"/>
                <a:ea typeface="나눔고딕" panose="020D0604000000000000" pitchFamily="50" charset="-127"/>
              </a:rPr>
              <a:t>sudo</a:t>
            </a:r>
            <a:r>
              <a:rPr lang="en-US" altLang="ko-KR" sz="1100" b="1" dirty="0">
                <a:latin typeface="나눔고딕" panose="020D0604000000000000" pitchFamily="50" charset="-127"/>
                <a:ea typeface="나눔고딕" panose="020D0604000000000000" pitchFamily="50" charset="-127"/>
              </a:rPr>
              <a:t> apt-get -y install php8.0-{</a:t>
            </a:r>
            <a:r>
              <a:rPr lang="en-US" altLang="ko-KR" sz="1100" b="1" dirty="0" err="1">
                <a:latin typeface="나눔고딕" panose="020D0604000000000000" pitchFamily="50" charset="-127"/>
                <a:ea typeface="나눔고딕" panose="020D0604000000000000" pitchFamily="50" charset="-127"/>
              </a:rPr>
              <a:t>memcache,memcached,amqp</a:t>
            </a:r>
            <a:r>
              <a:rPr lang="en-US" altLang="ko-KR" sz="1100" b="1" dirty="0">
                <a:latin typeface="나눔고딕" panose="020D0604000000000000" pitchFamily="50" charset="-127"/>
                <a:ea typeface="나눔고딕" panose="020D0604000000000000" pitchFamily="50" charset="-127"/>
              </a:rPr>
              <a:t>}</a:t>
            </a:r>
          </a:p>
          <a:p>
            <a:r>
              <a:rPr lang="en-US" altLang="ko-KR" sz="1100" b="1" dirty="0" err="1">
                <a:latin typeface="나눔고딕" panose="020D0604000000000000" pitchFamily="50" charset="-127"/>
                <a:ea typeface="나눔고딕" panose="020D0604000000000000" pitchFamily="50" charset="-127"/>
              </a:rPr>
              <a:t>sudo</a:t>
            </a:r>
            <a:r>
              <a:rPr lang="en-US" altLang="ko-KR" sz="1100" b="1" dirty="0">
                <a:latin typeface="나눔고딕" panose="020D0604000000000000" pitchFamily="50" charset="-127"/>
                <a:ea typeface="나눔고딕" panose="020D0604000000000000" pitchFamily="50" charset="-127"/>
              </a:rPr>
              <a:t> apt-get -y install php8.0-{</a:t>
            </a:r>
            <a:r>
              <a:rPr lang="en-US" altLang="ko-KR" sz="1100" b="1" dirty="0" err="1">
                <a:latin typeface="나눔고딕" panose="020D0604000000000000" pitchFamily="50" charset="-127"/>
                <a:ea typeface="나눔고딕" panose="020D0604000000000000" pitchFamily="50" charset="-127"/>
              </a:rPr>
              <a:t>common,dba</a:t>
            </a:r>
            <a:r>
              <a:rPr lang="en-US" altLang="ko-KR" sz="1100" b="1" dirty="0">
                <a:latin typeface="나눔고딕" panose="020D0604000000000000" pitchFamily="50" charset="-127"/>
                <a:ea typeface="나눔고딕" panose="020D0604000000000000" pitchFamily="50" charset="-127"/>
              </a:rPr>
              <a:t>}</a:t>
            </a:r>
          </a:p>
          <a:p>
            <a:r>
              <a:rPr lang="en-US" altLang="ko-KR" sz="1100" b="1" dirty="0" err="1">
                <a:latin typeface="나눔고딕" panose="020D0604000000000000" pitchFamily="50" charset="-127"/>
                <a:ea typeface="나눔고딕" panose="020D0604000000000000" pitchFamily="50" charset="-127"/>
              </a:rPr>
              <a:t>sudo</a:t>
            </a:r>
            <a:r>
              <a:rPr lang="en-US" altLang="ko-KR" sz="1100" b="1" dirty="0">
                <a:latin typeface="나눔고딕" panose="020D0604000000000000" pitchFamily="50" charset="-127"/>
                <a:ea typeface="나눔고딕" panose="020D0604000000000000" pitchFamily="50" charset="-127"/>
              </a:rPr>
              <a:t> apt-get -y install libmagickcore-6.q16-6-extra</a:t>
            </a:r>
          </a:p>
          <a:p>
            <a:r>
              <a:rPr lang="en-US" altLang="ko-KR" sz="1100" b="1" dirty="0" err="1">
                <a:latin typeface="나눔고딕" panose="020D0604000000000000" pitchFamily="50" charset="-127"/>
                <a:ea typeface="나눔고딕" panose="020D0604000000000000" pitchFamily="50" charset="-127"/>
              </a:rPr>
              <a:t>sudo</a:t>
            </a:r>
            <a:r>
              <a:rPr lang="en-US" altLang="ko-KR" sz="1100" b="1" dirty="0">
                <a:latin typeface="나눔고딕" panose="020D0604000000000000" pitchFamily="50" charset="-127"/>
                <a:ea typeface="나눔고딕" panose="020D0604000000000000" pitchFamily="50" charset="-127"/>
              </a:rPr>
              <a:t> apt-get -y install </a:t>
            </a:r>
            <a:r>
              <a:rPr lang="en-US" altLang="ko-KR" sz="1100" b="1" dirty="0" err="1">
                <a:latin typeface="나눔고딕" panose="020D0604000000000000" pitchFamily="50" charset="-127"/>
                <a:ea typeface="나눔고딕" panose="020D0604000000000000" pitchFamily="50" charset="-127"/>
              </a:rPr>
              <a:t>libgeoip</a:t>
            </a:r>
            <a:r>
              <a:rPr lang="en-US" altLang="ko-KR" sz="1100" b="1" dirty="0">
                <a:latin typeface="나눔고딕" panose="020D0604000000000000" pitchFamily="50" charset="-127"/>
                <a:ea typeface="나눔고딕" panose="020D0604000000000000" pitchFamily="50" charset="-127"/>
              </a:rPr>
              <a:t>-dev </a:t>
            </a:r>
            <a:r>
              <a:rPr lang="en-US" altLang="ko-KR" sz="1100" b="1" dirty="0" err="1">
                <a:latin typeface="나눔고딕" panose="020D0604000000000000" pitchFamily="50" charset="-127"/>
                <a:ea typeface="나눔고딕" panose="020D0604000000000000" pitchFamily="50" charset="-127"/>
              </a:rPr>
              <a:t>geoip</a:t>
            </a:r>
            <a:r>
              <a:rPr lang="en-US" altLang="ko-KR" sz="1100" b="1" dirty="0">
                <a:latin typeface="나눔고딕" panose="020D0604000000000000" pitchFamily="50" charset="-127"/>
                <a:ea typeface="나눔고딕" panose="020D0604000000000000" pitchFamily="50" charset="-127"/>
              </a:rPr>
              <a:t>-bin </a:t>
            </a:r>
            <a:r>
              <a:rPr lang="en-US" altLang="ko-KR" sz="1100" b="1" dirty="0" err="1">
                <a:latin typeface="나눔고딕" panose="020D0604000000000000" pitchFamily="50" charset="-127"/>
                <a:ea typeface="나눔고딕" panose="020D0604000000000000" pitchFamily="50" charset="-127"/>
              </a:rPr>
              <a:t>geoip</a:t>
            </a:r>
            <a:r>
              <a:rPr lang="en-US" altLang="ko-KR" sz="1100" b="1" dirty="0">
                <a:latin typeface="나눔고딕" panose="020D0604000000000000" pitchFamily="50" charset="-127"/>
                <a:ea typeface="나눔고딕" panose="020D0604000000000000" pitchFamily="50" charset="-127"/>
              </a:rPr>
              <a:t>-database</a:t>
            </a:r>
          </a:p>
        </p:txBody>
      </p:sp>
      <p:sp>
        <p:nvSpPr>
          <p:cNvPr id="10" name="직사각형 9"/>
          <p:cNvSpPr/>
          <p:nvPr/>
        </p:nvSpPr>
        <p:spPr>
          <a:xfrm>
            <a:off x="601134" y="6134629"/>
            <a:ext cx="5443620" cy="466725"/>
          </a:xfrm>
          <a:prstGeom prst="rect">
            <a:avLst/>
          </a:prstGeom>
          <a:ln w="1270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100" dirty="0" err="1" smtClean="0">
                <a:latin typeface="나눔고딕" panose="020D0604000000000000" pitchFamily="50" charset="-127"/>
                <a:ea typeface="나눔고딕" panose="020D0604000000000000" pitchFamily="50" charset="-127"/>
              </a:rPr>
              <a:t>sudo</a:t>
            </a:r>
            <a:r>
              <a:rPr lang="en-US" altLang="ko-KR" sz="1100" dirty="0" smtClean="0">
                <a:latin typeface="나눔고딕" panose="020D0604000000000000" pitchFamily="50" charset="-127"/>
                <a:ea typeface="나눔고딕" panose="020D0604000000000000" pitchFamily="50" charset="-127"/>
              </a:rPr>
              <a:t> apt-get install php8.0-bz2 php8.0-curl </a:t>
            </a:r>
            <a:r>
              <a:rPr lang="ko-KR" altLang="en-US" sz="1100" dirty="0" smtClean="0">
                <a:latin typeface="나눔고딕" panose="020D0604000000000000" pitchFamily="50" charset="-127"/>
                <a:ea typeface="나눔고딕" panose="020D0604000000000000" pitchFamily="50" charset="-127"/>
              </a:rPr>
              <a:t>등</a:t>
            </a:r>
            <a:r>
              <a:rPr lang="en-US" altLang="ko-KR" sz="1100" dirty="0" smtClean="0">
                <a:latin typeface="나눔고딕" panose="020D0604000000000000" pitchFamily="50" charset="-127"/>
                <a:ea typeface="나눔고딕" panose="020D0604000000000000" pitchFamily="50" charset="-127"/>
              </a:rPr>
              <a:t>…….</a:t>
            </a:r>
          </a:p>
          <a:p>
            <a:r>
              <a:rPr lang="ko-KR" altLang="en-US" sz="1100" dirty="0" smtClean="0">
                <a:latin typeface="나눔고딕" panose="020D0604000000000000" pitchFamily="50" charset="-127"/>
                <a:ea typeface="나눔고딕" panose="020D0604000000000000" pitchFamily="50" charset="-127"/>
              </a:rPr>
              <a:t>이렇게 타이핑하게 되면</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무엇을 작성했는지</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중복 작성했는지 모름</a:t>
            </a:r>
            <a:r>
              <a:rPr lang="en-US" altLang="ko-KR" sz="1100" dirty="0" smtClean="0">
                <a:latin typeface="나눔고딕" panose="020D0604000000000000" pitchFamily="50" charset="-127"/>
                <a:ea typeface="나눔고딕" panose="020D0604000000000000" pitchFamily="50" charset="-127"/>
              </a:rPr>
              <a:t>.</a:t>
            </a:r>
            <a:endParaRPr lang="en-US" altLang="ko-KR" sz="1100" dirty="0">
              <a:latin typeface="나눔고딕" panose="020D0604000000000000" pitchFamily="50" charset="-127"/>
              <a:ea typeface="나눔고딕" panose="020D0604000000000000" pitchFamily="50" charset="-127"/>
            </a:endParaRPr>
          </a:p>
        </p:txBody>
      </p:sp>
      <p:sp>
        <p:nvSpPr>
          <p:cNvPr id="11" name="직사각형 10"/>
          <p:cNvSpPr/>
          <p:nvPr/>
        </p:nvSpPr>
        <p:spPr>
          <a:xfrm>
            <a:off x="601134" y="5829829"/>
            <a:ext cx="5443620" cy="304800"/>
          </a:xfrm>
          <a:prstGeom prst="rect">
            <a:avLst/>
          </a:prstGeom>
          <a:solidFill>
            <a:schemeClr val="bg2">
              <a:lumMod val="75000"/>
            </a:schemeClr>
          </a:solidFill>
          <a:ln w="1270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ko-KR" altLang="en-US" sz="1100" b="1" dirty="0" smtClean="0">
                <a:latin typeface="나눔고딕" panose="020D0604000000000000" pitchFamily="50" charset="-127"/>
                <a:ea typeface="나눔고딕" panose="020D0604000000000000" pitchFamily="50" charset="-127"/>
              </a:rPr>
              <a:t>동일한 작업을 했는지</a:t>
            </a:r>
            <a:r>
              <a:rPr lang="en-US" altLang="ko-KR" sz="1100" b="1" dirty="0" smtClean="0">
                <a:latin typeface="나눔고딕" panose="020D0604000000000000" pitchFamily="50" charset="-127"/>
                <a:ea typeface="나눔고딕" panose="020D0604000000000000" pitchFamily="50" charset="-127"/>
              </a:rPr>
              <a:t>, </a:t>
            </a:r>
            <a:r>
              <a:rPr lang="ko-KR" altLang="en-US" sz="1100" b="1" dirty="0" smtClean="0">
                <a:latin typeface="나눔고딕" panose="020D0604000000000000" pitchFamily="50" charset="-127"/>
                <a:ea typeface="나눔고딕" panose="020D0604000000000000" pitchFamily="50" charset="-127"/>
              </a:rPr>
              <a:t>안 했는지 모르니깐</a:t>
            </a:r>
            <a:r>
              <a:rPr lang="en-US" altLang="ko-KR" sz="1100" b="1" dirty="0" smtClean="0">
                <a:latin typeface="나눔고딕" panose="020D0604000000000000" pitchFamily="50" charset="-127"/>
                <a:ea typeface="나눔고딕" panose="020D0604000000000000" pitchFamily="50" charset="-127"/>
              </a:rPr>
              <a:t>, </a:t>
            </a:r>
            <a:r>
              <a:rPr lang="ko-KR" altLang="en-US" sz="1100" b="1" dirty="0" smtClean="0">
                <a:latin typeface="나눔고딕" panose="020D0604000000000000" pitchFamily="50" charset="-127"/>
                <a:ea typeface="나눔고딕" panose="020D0604000000000000" pitchFamily="50" charset="-127"/>
              </a:rPr>
              <a:t>꼭 </a:t>
            </a:r>
            <a:r>
              <a:rPr lang="en-US" altLang="ko-KR" sz="1100" b="1" dirty="0" smtClean="0">
                <a:latin typeface="나눔고딕" panose="020D0604000000000000" pitchFamily="50" charset="-127"/>
                <a:ea typeface="나눔고딕" panose="020D0604000000000000" pitchFamily="50" charset="-127"/>
              </a:rPr>
              <a:t>“</a:t>
            </a:r>
            <a:r>
              <a:rPr lang="ko-KR" altLang="en-US" sz="1100" b="1" dirty="0" err="1" smtClean="0">
                <a:latin typeface="나눔고딕" panose="020D0604000000000000" pitchFamily="50" charset="-127"/>
                <a:ea typeface="나눔고딕" panose="020D0604000000000000" pitchFamily="50" charset="-127"/>
              </a:rPr>
              <a:t>가독성</a:t>
            </a:r>
            <a:r>
              <a:rPr lang="en-US" altLang="ko-KR" sz="1100" b="1" dirty="0" smtClean="0">
                <a:latin typeface="나눔고딕" panose="020D0604000000000000" pitchFamily="50" charset="-127"/>
                <a:ea typeface="나눔고딕" panose="020D0604000000000000" pitchFamily="50" charset="-127"/>
              </a:rPr>
              <a:t>”</a:t>
            </a:r>
            <a:r>
              <a:rPr lang="ko-KR" altLang="en-US" sz="1100" b="1" dirty="0" smtClean="0">
                <a:latin typeface="나눔고딕" panose="020D0604000000000000" pitchFamily="50" charset="-127"/>
                <a:ea typeface="나눔고딕" panose="020D0604000000000000" pitchFamily="50" charset="-127"/>
              </a:rPr>
              <a:t>에 주의하여 작업해라</a:t>
            </a:r>
            <a:r>
              <a:rPr lang="en-US" altLang="ko-KR" sz="1100" b="1" dirty="0" smtClean="0">
                <a:latin typeface="나눔고딕" panose="020D0604000000000000" pitchFamily="50" charset="-127"/>
                <a:ea typeface="나눔고딕" panose="020D0604000000000000" pitchFamily="50" charset="-127"/>
              </a:rPr>
              <a:t>.</a:t>
            </a:r>
            <a:endParaRPr lang="en-US" altLang="ko-KR" sz="1100" b="1" dirty="0">
              <a:latin typeface="나눔고딕" panose="020D0604000000000000" pitchFamily="50" charset="-127"/>
              <a:ea typeface="나눔고딕" panose="020D0604000000000000" pitchFamily="50" charset="-127"/>
            </a:endParaRPr>
          </a:p>
        </p:txBody>
      </p:sp>
      <p:sp>
        <p:nvSpPr>
          <p:cNvPr id="12" name="직사각형 11"/>
          <p:cNvSpPr/>
          <p:nvPr/>
        </p:nvSpPr>
        <p:spPr>
          <a:xfrm>
            <a:off x="6210300" y="2898144"/>
            <a:ext cx="2560380" cy="1638300"/>
          </a:xfrm>
          <a:prstGeom prst="rect">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100" dirty="0" smtClean="0">
                <a:latin typeface="나눔고딕" panose="020D0604000000000000" pitchFamily="50" charset="-127"/>
                <a:ea typeface="나눔고딕" panose="020D0604000000000000" pitchFamily="50" charset="-127"/>
              </a:rPr>
              <a:t>If ( </a:t>
            </a:r>
            <a:r>
              <a:rPr lang="en-US" altLang="ko-KR" sz="1100" dirty="0" err="1" smtClean="0">
                <a:latin typeface="나눔고딕" panose="020D0604000000000000" pitchFamily="50" charset="-127"/>
                <a:ea typeface="나눔고딕" panose="020D0604000000000000" pitchFamily="50" charset="-127"/>
              </a:rPr>
              <a:t>abc</a:t>
            </a:r>
            <a:r>
              <a:rPr lang="en-US" altLang="ko-KR" sz="1100" dirty="0" smtClean="0">
                <a:latin typeface="나눔고딕" panose="020D0604000000000000" pitchFamily="50" charset="-127"/>
                <a:ea typeface="나눔고딕" panose="020D0604000000000000" pitchFamily="50" charset="-127"/>
              </a:rPr>
              <a:t> = “1” ) {</a:t>
            </a:r>
          </a:p>
          <a:p>
            <a:r>
              <a:rPr lang="en-US" altLang="ko-KR" sz="1100" dirty="0" smtClean="0">
                <a:latin typeface="나눔고딕" panose="020D0604000000000000" pitchFamily="50" charset="-127"/>
                <a:ea typeface="나눔고딕" panose="020D0604000000000000" pitchFamily="50" charset="-127"/>
              </a:rPr>
              <a:t>      If </a:t>
            </a:r>
            <a:r>
              <a:rPr lang="en-US" altLang="ko-KR" sz="1100" dirty="0">
                <a:latin typeface="나눔고딕" panose="020D0604000000000000" pitchFamily="50" charset="-127"/>
                <a:ea typeface="나눔고딕" panose="020D0604000000000000" pitchFamily="50" charset="-127"/>
              </a:rPr>
              <a:t>( </a:t>
            </a:r>
            <a:r>
              <a:rPr lang="en-US" altLang="ko-KR" sz="1100" dirty="0" err="1">
                <a:latin typeface="나눔고딕" panose="020D0604000000000000" pitchFamily="50" charset="-127"/>
                <a:ea typeface="나눔고딕" panose="020D0604000000000000" pitchFamily="50" charset="-127"/>
              </a:rPr>
              <a:t>abc</a:t>
            </a:r>
            <a:r>
              <a:rPr lang="en-US" altLang="ko-KR" sz="1100" dirty="0">
                <a:latin typeface="나눔고딕" panose="020D0604000000000000" pitchFamily="50" charset="-127"/>
                <a:ea typeface="나눔고딕" panose="020D0604000000000000" pitchFamily="50" charset="-127"/>
              </a:rPr>
              <a:t> = “1” ) </a:t>
            </a:r>
            <a:r>
              <a:rPr lang="en-US" altLang="ko-KR" sz="1100" dirty="0" smtClean="0">
                <a:latin typeface="나눔고딕" panose="020D0604000000000000" pitchFamily="50" charset="-127"/>
                <a:ea typeface="나눔고딕" panose="020D0604000000000000" pitchFamily="50" charset="-127"/>
              </a:rPr>
              <a:t>{</a:t>
            </a:r>
          </a:p>
          <a:p>
            <a:r>
              <a:rPr lang="en-US" altLang="ko-KR" sz="1100" dirty="0" smtClean="0">
                <a:latin typeface="나눔고딕" panose="020D0604000000000000" pitchFamily="50" charset="-127"/>
                <a:ea typeface="나눔고딕" panose="020D0604000000000000" pitchFamily="50" charset="-127"/>
              </a:rPr>
              <a:t>           If </a:t>
            </a:r>
            <a:r>
              <a:rPr lang="en-US" altLang="ko-KR" sz="1100" dirty="0">
                <a:latin typeface="나눔고딕" panose="020D0604000000000000" pitchFamily="50" charset="-127"/>
                <a:ea typeface="나눔고딕" panose="020D0604000000000000" pitchFamily="50" charset="-127"/>
              </a:rPr>
              <a:t>( </a:t>
            </a:r>
            <a:r>
              <a:rPr lang="en-US" altLang="ko-KR" sz="1100" dirty="0" err="1">
                <a:latin typeface="나눔고딕" panose="020D0604000000000000" pitchFamily="50" charset="-127"/>
                <a:ea typeface="나눔고딕" panose="020D0604000000000000" pitchFamily="50" charset="-127"/>
              </a:rPr>
              <a:t>abc</a:t>
            </a:r>
            <a:r>
              <a:rPr lang="en-US" altLang="ko-KR" sz="1100" dirty="0">
                <a:latin typeface="나눔고딕" panose="020D0604000000000000" pitchFamily="50" charset="-127"/>
                <a:ea typeface="나눔고딕" panose="020D0604000000000000" pitchFamily="50" charset="-127"/>
              </a:rPr>
              <a:t> = “1” ) </a:t>
            </a:r>
            <a:r>
              <a:rPr lang="en-US" altLang="ko-KR" sz="1100" dirty="0" smtClean="0">
                <a:latin typeface="나눔고딕" panose="020D0604000000000000" pitchFamily="50" charset="-127"/>
                <a:ea typeface="나눔고딕" panose="020D0604000000000000" pitchFamily="50" charset="-127"/>
              </a:rPr>
              <a:t>{</a:t>
            </a:r>
          </a:p>
          <a:p>
            <a:r>
              <a:rPr lang="en-US" altLang="ko-KR" sz="1100" dirty="0" smtClean="0">
                <a:latin typeface="나눔고딕" panose="020D0604000000000000" pitchFamily="50" charset="-127"/>
                <a:ea typeface="나눔고딕" panose="020D0604000000000000" pitchFamily="50" charset="-127"/>
              </a:rPr>
              <a:t>                  for </a:t>
            </a:r>
            <a:r>
              <a:rPr lang="en-US" altLang="ko-KR" sz="1100" dirty="0">
                <a:latin typeface="나눔고딕" panose="020D0604000000000000" pitchFamily="50" charset="-127"/>
                <a:ea typeface="나눔고딕" panose="020D0604000000000000" pitchFamily="50" charset="-127"/>
              </a:rPr>
              <a:t>( </a:t>
            </a:r>
            <a:r>
              <a:rPr lang="en-US" altLang="ko-KR" sz="1100" dirty="0" err="1">
                <a:latin typeface="나눔고딕" panose="020D0604000000000000" pitchFamily="50" charset="-127"/>
                <a:ea typeface="나눔고딕" panose="020D0604000000000000" pitchFamily="50" charset="-127"/>
              </a:rPr>
              <a:t>abc</a:t>
            </a:r>
            <a:r>
              <a:rPr lang="en-US" altLang="ko-KR" sz="1100" dirty="0">
                <a:latin typeface="나눔고딕" panose="020D0604000000000000" pitchFamily="50" charset="-127"/>
                <a:ea typeface="나눔고딕" panose="020D0604000000000000" pitchFamily="50" charset="-127"/>
              </a:rPr>
              <a:t> = “1” ) </a:t>
            </a:r>
            <a:r>
              <a:rPr lang="en-US" altLang="ko-KR" sz="1100" dirty="0" smtClean="0">
                <a:latin typeface="나눔고딕" panose="020D0604000000000000" pitchFamily="50" charset="-127"/>
                <a:ea typeface="나눔고딕" panose="020D0604000000000000" pitchFamily="50" charset="-127"/>
              </a:rPr>
              <a:t>{</a:t>
            </a:r>
          </a:p>
          <a:p>
            <a:endParaRPr lang="en-US" altLang="ko-KR" sz="1100" dirty="0" smtClean="0">
              <a:latin typeface="나눔고딕" panose="020D0604000000000000" pitchFamily="50" charset="-127"/>
              <a:ea typeface="나눔고딕" panose="020D0604000000000000" pitchFamily="50" charset="-127"/>
            </a:endParaRPr>
          </a:p>
          <a:p>
            <a:r>
              <a:rPr lang="en-US" altLang="ko-KR" sz="1100" dirty="0" smtClean="0">
                <a:latin typeface="나눔고딕" panose="020D0604000000000000" pitchFamily="50" charset="-127"/>
                <a:ea typeface="나눔고딕" panose="020D0604000000000000" pitchFamily="50" charset="-127"/>
              </a:rPr>
              <a:t>                  }</a:t>
            </a:r>
          </a:p>
          <a:p>
            <a:r>
              <a:rPr lang="en-US" altLang="ko-KR" sz="1100" dirty="0" smtClean="0">
                <a:latin typeface="나눔고딕" panose="020D0604000000000000" pitchFamily="50" charset="-127"/>
                <a:ea typeface="나눔고딕" panose="020D0604000000000000" pitchFamily="50" charset="-127"/>
              </a:rPr>
              <a:t>           }</a:t>
            </a:r>
          </a:p>
          <a:p>
            <a:r>
              <a:rPr lang="en-US" altLang="ko-KR" sz="1100" dirty="0">
                <a:latin typeface="나눔고딕" panose="020D0604000000000000" pitchFamily="50" charset="-127"/>
                <a:ea typeface="나눔고딕" panose="020D0604000000000000" pitchFamily="50" charset="-127"/>
              </a:rPr>
              <a:t> </a:t>
            </a:r>
            <a:r>
              <a:rPr lang="en-US" altLang="ko-KR" sz="1100" dirty="0" smtClean="0">
                <a:latin typeface="나눔고딕" panose="020D0604000000000000" pitchFamily="50" charset="-127"/>
                <a:ea typeface="나눔고딕" panose="020D0604000000000000" pitchFamily="50" charset="-127"/>
              </a:rPr>
              <a:t>    }</a:t>
            </a:r>
          </a:p>
          <a:p>
            <a:r>
              <a:rPr lang="en-US" altLang="ko-KR" sz="1100" dirty="0" smtClean="0">
                <a:latin typeface="나눔고딕" panose="020D0604000000000000" pitchFamily="50" charset="-127"/>
                <a:ea typeface="나눔고딕" panose="020D0604000000000000" pitchFamily="50" charset="-127"/>
              </a:rPr>
              <a:t>}</a:t>
            </a:r>
          </a:p>
        </p:txBody>
      </p:sp>
      <p:sp>
        <p:nvSpPr>
          <p:cNvPr id="13" name="직사각형 12"/>
          <p:cNvSpPr/>
          <p:nvPr/>
        </p:nvSpPr>
        <p:spPr>
          <a:xfrm>
            <a:off x="6210300" y="2457454"/>
            <a:ext cx="2560380" cy="440690"/>
          </a:xfrm>
          <a:prstGeom prst="rect">
            <a:avLst/>
          </a:prstGeom>
          <a:solidFill>
            <a:schemeClr val="bg2">
              <a:lumMod val="75000"/>
            </a:schemeClr>
          </a:solidFill>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ko-KR" altLang="en-US" sz="1100" b="1" dirty="0" smtClean="0">
                <a:latin typeface="나눔고딕" panose="020D0604000000000000" pitchFamily="50" charset="-127"/>
                <a:ea typeface="나눔고딕" panose="020D0604000000000000" pitchFamily="50" charset="-127"/>
              </a:rPr>
              <a:t>중첩 </a:t>
            </a:r>
            <a:r>
              <a:rPr lang="en-US" altLang="ko-KR" sz="1100" b="1" dirty="0" smtClean="0">
                <a:latin typeface="나눔고딕" panose="020D0604000000000000" pitchFamily="50" charset="-127"/>
                <a:ea typeface="나눔고딕" panose="020D0604000000000000" pitchFamily="50" charset="-127"/>
              </a:rPr>
              <a:t>IF , FOR</a:t>
            </a:r>
            <a:r>
              <a:rPr lang="ko-KR" altLang="en-US" sz="1100" b="1" dirty="0" smtClean="0">
                <a:latin typeface="나눔고딕" panose="020D0604000000000000" pitchFamily="50" charset="-127"/>
                <a:ea typeface="나눔고딕" panose="020D0604000000000000" pitchFamily="50" charset="-127"/>
              </a:rPr>
              <a:t>문 </a:t>
            </a:r>
            <a:r>
              <a:rPr lang="en-US" altLang="ko-KR" sz="1100" b="1" dirty="0" smtClean="0">
                <a:latin typeface="나눔고딕" panose="020D0604000000000000" pitchFamily="50" charset="-127"/>
                <a:ea typeface="나눔고딕" panose="020D0604000000000000" pitchFamily="50" charset="-127"/>
              </a:rPr>
              <a:t/>
            </a:r>
            <a:br>
              <a:rPr lang="en-US" altLang="ko-KR" sz="1100" b="1" dirty="0" smtClean="0">
                <a:latin typeface="나눔고딕" panose="020D0604000000000000" pitchFamily="50" charset="-127"/>
                <a:ea typeface="나눔고딕" panose="020D0604000000000000" pitchFamily="50" charset="-127"/>
              </a:rPr>
            </a:br>
            <a:r>
              <a:rPr lang="en-US" altLang="ko-KR" sz="1100" b="1" dirty="0" smtClean="0">
                <a:latin typeface="나눔고딕" panose="020D0604000000000000" pitchFamily="50" charset="-127"/>
                <a:ea typeface="나눔고딕" panose="020D0604000000000000" pitchFamily="50" charset="-127"/>
              </a:rPr>
              <a:t>(3</a:t>
            </a:r>
            <a:r>
              <a:rPr lang="ko-KR" altLang="en-US" sz="1100" b="1" dirty="0" smtClean="0">
                <a:latin typeface="나눔고딕" panose="020D0604000000000000" pitchFamily="50" charset="-127"/>
                <a:ea typeface="나눔고딕" panose="020D0604000000000000" pitchFamily="50" charset="-127"/>
              </a:rPr>
              <a:t>줄로 이상으</a:t>
            </a:r>
            <a:r>
              <a:rPr lang="ko-KR" altLang="en-US" sz="1100" b="1" dirty="0">
                <a:latin typeface="나눔고딕" panose="020D0604000000000000" pitchFamily="50" charset="-127"/>
                <a:ea typeface="나눔고딕" panose="020D0604000000000000" pitchFamily="50" charset="-127"/>
              </a:rPr>
              <a:t>로</a:t>
            </a:r>
            <a:r>
              <a:rPr lang="ko-KR" altLang="en-US" sz="1100" b="1" dirty="0" smtClean="0">
                <a:latin typeface="나눔고딕" panose="020D0604000000000000" pitchFamily="50" charset="-127"/>
                <a:ea typeface="나눔고딕" panose="020D0604000000000000" pitchFamily="50" charset="-127"/>
              </a:rPr>
              <a:t> 작성한 경우</a:t>
            </a:r>
            <a:r>
              <a:rPr lang="en-US" altLang="ko-KR" sz="1100" b="1" dirty="0" smtClean="0">
                <a:latin typeface="나눔고딕" panose="020D0604000000000000" pitchFamily="50" charset="-127"/>
                <a:ea typeface="나눔고딕" panose="020D0604000000000000" pitchFamily="50" charset="-127"/>
              </a:rPr>
              <a:t>) =&gt; </a:t>
            </a:r>
            <a:r>
              <a:rPr lang="ko-KR" altLang="en-US" sz="1100" b="1" dirty="0" smtClean="0">
                <a:latin typeface="나눔고딕" panose="020D0604000000000000" pitchFamily="50" charset="-127"/>
                <a:ea typeface="나눔고딕" panose="020D0604000000000000" pitchFamily="50" charset="-127"/>
              </a:rPr>
              <a:t>불량</a:t>
            </a:r>
            <a:endParaRPr lang="en-US" altLang="ko-KR" sz="1100" b="1" dirty="0" smtClean="0">
              <a:latin typeface="나눔고딕" panose="020D0604000000000000" pitchFamily="50" charset="-127"/>
              <a:ea typeface="나눔고딕" panose="020D0604000000000000" pitchFamily="50" charset="-127"/>
            </a:endParaRPr>
          </a:p>
        </p:txBody>
      </p:sp>
      <p:sp>
        <p:nvSpPr>
          <p:cNvPr id="14" name="직사각형 13"/>
          <p:cNvSpPr/>
          <p:nvPr/>
        </p:nvSpPr>
        <p:spPr>
          <a:xfrm>
            <a:off x="6210300" y="5024759"/>
            <a:ext cx="2560380" cy="480691"/>
          </a:xfrm>
          <a:prstGeom prst="rect">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100" dirty="0" smtClean="0">
                <a:latin typeface="나눔고딕" panose="020D0604000000000000" pitchFamily="50" charset="-127"/>
                <a:ea typeface="나눔고딕" panose="020D0604000000000000" pitchFamily="50" charset="-127"/>
              </a:rPr>
              <a:t>Select ( select ( select ( select * from) * from ) * from ) * from ) ;</a:t>
            </a:r>
          </a:p>
        </p:txBody>
      </p:sp>
      <p:sp>
        <p:nvSpPr>
          <p:cNvPr id="15" name="직사각형 14"/>
          <p:cNvSpPr/>
          <p:nvPr/>
        </p:nvSpPr>
        <p:spPr>
          <a:xfrm>
            <a:off x="6210300" y="4584070"/>
            <a:ext cx="2560380" cy="440690"/>
          </a:xfrm>
          <a:prstGeom prst="rect">
            <a:avLst/>
          </a:prstGeom>
          <a:solidFill>
            <a:schemeClr val="bg2">
              <a:lumMod val="75000"/>
            </a:schemeClr>
          </a:solidFill>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ko-KR" altLang="en-US" sz="1100" b="1" dirty="0" smtClean="0">
                <a:latin typeface="나눔고딕" panose="020D0604000000000000" pitchFamily="50" charset="-127"/>
                <a:ea typeface="나눔고딕" panose="020D0604000000000000" pitchFamily="50" charset="-127"/>
              </a:rPr>
              <a:t>중첩 </a:t>
            </a:r>
            <a:r>
              <a:rPr lang="en-US" altLang="ko-KR" sz="1100" b="1" dirty="0" smtClean="0">
                <a:latin typeface="나눔고딕" panose="020D0604000000000000" pitchFamily="50" charset="-127"/>
                <a:ea typeface="나눔고딕" panose="020D0604000000000000" pitchFamily="50" charset="-127"/>
              </a:rPr>
              <a:t>SELECT </a:t>
            </a:r>
            <a:r>
              <a:rPr lang="ko-KR" altLang="en-US" sz="1100" b="1" dirty="0" smtClean="0">
                <a:latin typeface="나눔고딕" panose="020D0604000000000000" pitchFamily="50" charset="-127"/>
                <a:ea typeface="나눔고딕" panose="020D0604000000000000" pitchFamily="50" charset="-127"/>
              </a:rPr>
              <a:t>문 </a:t>
            </a:r>
            <a:r>
              <a:rPr lang="en-US" altLang="ko-KR" sz="1100" b="1" dirty="0" smtClean="0">
                <a:latin typeface="나눔고딕" panose="020D0604000000000000" pitchFamily="50" charset="-127"/>
                <a:ea typeface="나눔고딕" panose="020D0604000000000000" pitchFamily="50" charset="-127"/>
              </a:rPr>
              <a:t>=&gt; </a:t>
            </a:r>
            <a:r>
              <a:rPr lang="ko-KR" altLang="en-US" sz="1100" b="1" dirty="0" smtClean="0">
                <a:latin typeface="나눔고딕" panose="020D0604000000000000" pitchFamily="50" charset="-127"/>
                <a:ea typeface="나눔고딕" panose="020D0604000000000000" pitchFamily="50" charset="-127"/>
              </a:rPr>
              <a:t>불량</a:t>
            </a:r>
            <a:r>
              <a:rPr lang="en-US" altLang="ko-KR" sz="1100" b="1" dirty="0" smtClean="0">
                <a:latin typeface="나눔고딕" panose="020D0604000000000000" pitchFamily="50" charset="-127"/>
                <a:ea typeface="나눔고딕" panose="020D0604000000000000" pitchFamily="50" charset="-127"/>
              </a:rPr>
              <a:t/>
            </a:r>
            <a:br>
              <a:rPr lang="en-US" altLang="ko-KR" sz="1100" b="1" dirty="0" smtClean="0">
                <a:latin typeface="나눔고딕" panose="020D0604000000000000" pitchFamily="50" charset="-127"/>
                <a:ea typeface="나눔고딕" panose="020D0604000000000000" pitchFamily="50" charset="-127"/>
              </a:rPr>
            </a:br>
            <a:r>
              <a:rPr lang="en-US" altLang="ko-KR" sz="1100" b="1" dirty="0" smtClean="0">
                <a:latin typeface="나눔고딕" panose="020D0604000000000000" pitchFamily="50" charset="-127"/>
                <a:ea typeface="나눔고딕" panose="020D0604000000000000" pitchFamily="50" charset="-127"/>
              </a:rPr>
              <a:t>(3</a:t>
            </a:r>
            <a:r>
              <a:rPr lang="ko-KR" altLang="en-US" sz="1100" b="1" dirty="0" smtClean="0">
                <a:latin typeface="나눔고딕" panose="020D0604000000000000" pitchFamily="50" charset="-127"/>
                <a:ea typeface="나눔고딕" panose="020D0604000000000000" pitchFamily="50" charset="-127"/>
              </a:rPr>
              <a:t>줄로 이상으로 작성한 경우</a:t>
            </a:r>
            <a:r>
              <a:rPr lang="en-US" altLang="ko-KR" sz="1100" b="1" dirty="0" smtClean="0">
                <a:latin typeface="나눔고딕" panose="020D0604000000000000" pitchFamily="50" charset="-127"/>
                <a:ea typeface="나눔고딕" panose="020D0604000000000000" pitchFamily="50" charset="-127"/>
              </a:rPr>
              <a:t>)</a:t>
            </a:r>
          </a:p>
        </p:txBody>
      </p:sp>
      <p:sp>
        <p:nvSpPr>
          <p:cNvPr id="16" name="직사각형 15"/>
          <p:cNvSpPr/>
          <p:nvPr/>
        </p:nvSpPr>
        <p:spPr>
          <a:xfrm>
            <a:off x="6210300" y="6251309"/>
            <a:ext cx="2560379" cy="233363"/>
          </a:xfrm>
          <a:prstGeom prst="rect">
            <a:avLst/>
          </a:prstGeom>
          <a:solidFill>
            <a:schemeClr val="accent1">
              <a:lumMod val="40000"/>
              <a:lumOff val="60000"/>
            </a:schemeClr>
          </a:solidFill>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ko-KR" altLang="en-US" sz="1100" b="1" dirty="0" smtClean="0">
                <a:latin typeface="나눔고딕" panose="020D0604000000000000" pitchFamily="50" charset="-127"/>
                <a:ea typeface="나눔고딕" panose="020D0604000000000000" pitchFamily="50" charset="-127"/>
              </a:rPr>
              <a:t>명령어 </a:t>
            </a:r>
            <a:r>
              <a:rPr lang="en-US" altLang="ko-KR" sz="1100" b="1" dirty="0">
                <a:latin typeface="나눔고딕" panose="020D0604000000000000" pitchFamily="50" charset="-127"/>
                <a:ea typeface="나눔고딕" panose="020D0604000000000000" pitchFamily="50" charset="-127"/>
              </a:rPr>
              <a:t>=</a:t>
            </a:r>
            <a:r>
              <a:rPr lang="ko-KR" altLang="en-US" sz="1100" b="1" dirty="0">
                <a:latin typeface="나눔고딕" panose="020D0604000000000000" pitchFamily="50" charset="-127"/>
                <a:ea typeface="나눔고딕" panose="020D0604000000000000" pitchFamily="50" charset="-127"/>
              </a:rPr>
              <a:t> </a:t>
            </a:r>
            <a:r>
              <a:rPr lang="en-US" altLang="ko-KR" sz="1100" b="1" dirty="0">
                <a:latin typeface="나눔고딕" panose="020D0604000000000000" pitchFamily="50" charset="-127"/>
                <a:ea typeface="나눔고딕" panose="020D0604000000000000" pitchFamily="50" charset="-127"/>
              </a:rPr>
              <a:t>1</a:t>
            </a:r>
            <a:r>
              <a:rPr lang="ko-KR" altLang="en-US" sz="1100" b="1" dirty="0" smtClean="0">
                <a:latin typeface="나눔고딕" panose="020D0604000000000000" pitchFamily="50" charset="-127"/>
                <a:ea typeface="나눔고딕" panose="020D0604000000000000" pitchFamily="50" charset="-127"/>
              </a:rPr>
              <a:t>줄로 끊어서 작성 </a:t>
            </a:r>
            <a:r>
              <a:rPr lang="en-US" altLang="ko-KR" sz="1100" b="1" dirty="0" smtClean="0">
                <a:latin typeface="나눔고딕" panose="020D0604000000000000" pitchFamily="50" charset="-127"/>
                <a:ea typeface="나눔고딕" panose="020D0604000000000000" pitchFamily="50" charset="-127"/>
              </a:rPr>
              <a:t>(</a:t>
            </a:r>
            <a:r>
              <a:rPr lang="ko-KR" altLang="en-US" sz="1100" b="1" dirty="0" smtClean="0">
                <a:latin typeface="나눔고딕" panose="020D0604000000000000" pitchFamily="50" charset="-127"/>
                <a:ea typeface="나눔고딕" panose="020D0604000000000000" pitchFamily="50" charset="-127"/>
              </a:rPr>
              <a:t>정상</a:t>
            </a:r>
            <a:r>
              <a:rPr lang="en-US" altLang="ko-KR" sz="1100" b="1" dirty="0" smtClean="0">
                <a:latin typeface="나눔고딕" panose="020D0604000000000000" pitchFamily="50" charset="-127"/>
                <a:ea typeface="나눔고딕" panose="020D0604000000000000" pitchFamily="50" charset="-127"/>
              </a:rPr>
              <a:t>)</a:t>
            </a:r>
            <a:endParaRPr lang="en-US" altLang="ko-KR" sz="1100" b="1" dirty="0">
              <a:latin typeface="나눔고딕" panose="020D0604000000000000" pitchFamily="50" charset="-127"/>
              <a:ea typeface="나눔고딕" panose="020D0604000000000000" pitchFamily="50" charset="-127"/>
            </a:endParaRPr>
          </a:p>
        </p:txBody>
      </p:sp>
      <p:sp>
        <p:nvSpPr>
          <p:cNvPr id="17" name="직사각형 16"/>
          <p:cNvSpPr/>
          <p:nvPr/>
        </p:nvSpPr>
        <p:spPr>
          <a:xfrm>
            <a:off x="6210300" y="6005407"/>
            <a:ext cx="2560379" cy="233363"/>
          </a:xfrm>
          <a:prstGeom prst="rect">
            <a:avLst/>
          </a:prstGeom>
          <a:solidFill>
            <a:schemeClr val="accent1">
              <a:lumMod val="40000"/>
              <a:lumOff val="60000"/>
            </a:schemeClr>
          </a:solidFill>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ko-KR" altLang="en-US" sz="1100" b="1" dirty="0" smtClean="0">
                <a:latin typeface="나눔고딕" panose="020D0604000000000000" pitchFamily="50" charset="-127"/>
                <a:ea typeface="나눔고딕" panose="020D0604000000000000" pitchFamily="50" charset="-127"/>
              </a:rPr>
              <a:t>명령어 </a:t>
            </a:r>
            <a:r>
              <a:rPr lang="en-US" altLang="ko-KR" sz="1100" b="1" dirty="0" smtClean="0">
                <a:latin typeface="나눔고딕" panose="020D0604000000000000" pitchFamily="50" charset="-127"/>
                <a:ea typeface="나눔고딕" panose="020D0604000000000000" pitchFamily="50" charset="-127"/>
              </a:rPr>
              <a:t>=</a:t>
            </a:r>
            <a:r>
              <a:rPr lang="ko-KR" altLang="en-US" sz="1100" b="1" dirty="0" smtClean="0">
                <a:latin typeface="나눔고딕" panose="020D0604000000000000" pitchFamily="50" charset="-127"/>
                <a:ea typeface="나눔고딕" panose="020D0604000000000000" pitchFamily="50" charset="-127"/>
              </a:rPr>
              <a:t> </a:t>
            </a:r>
            <a:r>
              <a:rPr lang="en-US" altLang="ko-KR" sz="1100" b="1" dirty="0" smtClean="0">
                <a:latin typeface="나눔고딕" panose="020D0604000000000000" pitchFamily="50" charset="-127"/>
                <a:ea typeface="나눔고딕" panose="020D0604000000000000" pitchFamily="50" charset="-127"/>
              </a:rPr>
              <a:t>1</a:t>
            </a:r>
            <a:r>
              <a:rPr lang="ko-KR" altLang="en-US" sz="1100" b="1" dirty="0" smtClean="0">
                <a:latin typeface="나눔고딕" panose="020D0604000000000000" pitchFamily="50" charset="-127"/>
                <a:ea typeface="나눔고딕" panose="020D0604000000000000" pitchFamily="50" charset="-127"/>
              </a:rPr>
              <a:t>줄 이상을 넘어간다</a:t>
            </a:r>
            <a:r>
              <a:rPr lang="en-US" altLang="ko-KR" sz="1100" b="1" dirty="0" smtClean="0">
                <a:latin typeface="나눔고딕" panose="020D0604000000000000" pitchFamily="50" charset="-127"/>
                <a:ea typeface="나눔고딕" panose="020D0604000000000000" pitchFamily="50" charset="-127"/>
              </a:rPr>
              <a:t>. (</a:t>
            </a:r>
            <a:r>
              <a:rPr lang="ko-KR" altLang="en-US" sz="1100" b="1" dirty="0" smtClean="0">
                <a:latin typeface="나눔고딕" panose="020D0604000000000000" pitchFamily="50" charset="-127"/>
                <a:ea typeface="나눔고딕" panose="020D0604000000000000" pitchFamily="50" charset="-127"/>
              </a:rPr>
              <a:t>불량</a:t>
            </a:r>
            <a:r>
              <a:rPr lang="en-US" altLang="ko-KR" sz="1100" b="1" dirty="0" smtClean="0">
                <a:latin typeface="나눔고딕" panose="020D0604000000000000" pitchFamily="50" charset="-127"/>
                <a:ea typeface="나눔고딕" panose="020D0604000000000000" pitchFamily="50" charset="-127"/>
              </a:rPr>
              <a:t>)</a:t>
            </a:r>
            <a:endParaRPr lang="en-US" altLang="ko-KR" sz="1100" b="1" dirty="0">
              <a:latin typeface="나눔고딕" panose="020D0604000000000000" pitchFamily="50" charset="-127"/>
              <a:ea typeface="나눔고딕" panose="020D0604000000000000" pitchFamily="50" charset="-127"/>
            </a:endParaRPr>
          </a:p>
        </p:txBody>
      </p:sp>
      <p:sp>
        <p:nvSpPr>
          <p:cNvPr id="19" name="직사각형 18"/>
          <p:cNvSpPr/>
          <p:nvPr/>
        </p:nvSpPr>
        <p:spPr>
          <a:xfrm>
            <a:off x="6210300" y="5505506"/>
            <a:ext cx="2560380" cy="240345"/>
          </a:xfrm>
          <a:prstGeom prst="rect">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ko-KR" altLang="en-US" sz="1100" dirty="0" smtClean="0">
                <a:latin typeface="나눔고딕" panose="020D0604000000000000" pitchFamily="50" charset="-127"/>
                <a:ea typeface="나눔고딕" panose="020D0604000000000000" pitchFamily="50" charset="-127"/>
              </a:rPr>
              <a:t>예</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동작이 되어도 폐기 대상</a:t>
            </a:r>
            <a:endParaRPr lang="en-US" altLang="ko-KR" sz="1100" dirty="0" smtClean="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1980282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3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64680" y="1657880"/>
            <a:ext cx="7772400" cy="4598987"/>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12.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a:t>
            </a:r>
            <a:r>
              <a:rPr lang="ko-KR" altLang="en-US" b="1" spc="-151" dirty="0" smtClean="0">
                <a:solidFill>
                  <a:srgbClr val="1C314E"/>
                </a:solidFill>
                <a:latin typeface="나눔고딕"/>
                <a:ea typeface="나눔고딕"/>
              </a:rPr>
              <a:t>확장</a:t>
            </a:r>
            <a:r>
              <a:rPr lang="en-US" altLang="ko-KR" b="1" spc="-151" dirty="0" smtClean="0">
                <a:solidFill>
                  <a:srgbClr val="1C314E"/>
                </a:solidFill>
                <a:latin typeface="나눔고딕"/>
                <a:ea typeface="나눔고딕"/>
              </a:rPr>
              <a:t>(Extension) </a:t>
            </a:r>
            <a:r>
              <a:rPr lang="ko-KR" altLang="en-US" b="1" spc="-151" dirty="0" smtClean="0">
                <a:solidFill>
                  <a:srgbClr val="1C314E"/>
                </a:solidFill>
                <a:latin typeface="나눔고딕"/>
                <a:ea typeface="나눔고딕"/>
              </a:rPr>
              <a:t>설치</a:t>
            </a:r>
            <a:r>
              <a:rPr lang="en-US" altLang="ko-KR" b="1" spc="-151" dirty="0" smtClean="0">
                <a:solidFill>
                  <a:srgbClr val="1C314E"/>
                </a:solidFill>
                <a:latin typeface="나눔고딕"/>
                <a:ea typeface="나눔고딕"/>
              </a:rPr>
              <a:t> (2021-04-06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46</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Php8.0</a:t>
            </a:r>
            <a:r>
              <a:rPr lang="ko-KR" altLang="en-US" sz="1100" dirty="0" smtClean="0">
                <a:latin typeface="나눔고딕" panose="020D0604000000000000" pitchFamily="50" charset="-127"/>
                <a:ea typeface="나눔고딕" panose="020D0604000000000000" pitchFamily="50" charset="-127"/>
              </a:rPr>
              <a:t>을 확장하여 기능을 조금 더 추가하였다</a:t>
            </a:r>
            <a:r>
              <a:rPr lang="en-US" altLang="ko-KR" sz="1100" dirty="0" smtClean="0">
                <a:latin typeface="나눔고딕" panose="020D0604000000000000" pitchFamily="50" charset="-127"/>
                <a:ea typeface="나눔고딕" panose="020D0604000000000000" pitchFamily="50" charset="-127"/>
              </a:rPr>
              <a:t>. </a:t>
            </a:r>
          </a:p>
        </p:txBody>
      </p:sp>
    </p:spTree>
    <p:extLst>
      <p:ext uri="{BB962C8B-B14F-4D97-AF65-F5344CB8AC3E}">
        <p14:creationId xmlns:p14="http://schemas.microsoft.com/office/powerpoint/2010/main" val="25119015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3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64680" y="1524001"/>
            <a:ext cx="7476067" cy="2388188"/>
          </a:xfrm>
          <a:prstGeom prst="rect">
            <a:avLst/>
          </a:prstGeom>
          <a:ln/>
        </p:spPr>
        <p:style>
          <a:lnRef idx="2">
            <a:schemeClr val="accent4"/>
          </a:lnRef>
          <a:fillRef idx="1">
            <a:schemeClr val="lt1"/>
          </a:fillRef>
          <a:effectRef idx="0">
            <a:schemeClr val="accent4"/>
          </a:effectRef>
          <a:fontRef idx="minor">
            <a:schemeClr val="dk1"/>
          </a:fontRef>
        </p:style>
      </p:pic>
      <p:pic>
        <p:nvPicPr>
          <p:cNvPr id="3" name="그림 2" descr="1_210406_35"/>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387747" y="3689696"/>
            <a:ext cx="7382933" cy="3015904"/>
          </a:xfrm>
          <a:prstGeom prst="rect">
            <a:avLst/>
          </a:prstGeom>
          <a:ln/>
        </p:spPr>
        <p:style>
          <a:lnRef idx="2">
            <a:schemeClr val="accent3"/>
          </a:lnRef>
          <a:fillRef idx="1">
            <a:schemeClr val="lt1"/>
          </a:fillRef>
          <a:effectRef idx="0">
            <a:schemeClr val="accent3"/>
          </a:effectRef>
          <a:fontRef idx="minor">
            <a:schemeClr val="dk1"/>
          </a:fontRef>
        </p:style>
      </p:pic>
      <p:sp>
        <p:nvSpPr>
          <p:cNvPr id="4"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5"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6"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12.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a:t>
            </a:r>
            <a:r>
              <a:rPr lang="ko-KR" altLang="en-US" b="1" spc="-151" dirty="0" smtClean="0">
                <a:solidFill>
                  <a:srgbClr val="1C314E"/>
                </a:solidFill>
                <a:latin typeface="나눔고딕"/>
                <a:ea typeface="나눔고딕"/>
              </a:rPr>
              <a:t>확장</a:t>
            </a:r>
            <a:r>
              <a:rPr lang="en-US" altLang="ko-KR" b="1" spc="-151" dirty="0" smtClean="0">
                <a:solidFill>
                  <a:srgbClr val="1C314E"/>
                </a:solidFill>
                <a:latin typeface="나눔고딕"/>
                <a:ea typeface="나눔고딕"/>
              </a:rPr>
              <a:t>(Extension) </a:t>
            </a:r>
            <a:r>
              <a:rPr lang="ko-KR" altLang="en-US" b="1" spc="-151" dirty="0" smtClean="0">
                <a:solidFill>
                  <a:srgbClr val="1C314E"/>
                </a:solidFill>
                <a:latin typeface="나눔고딕"/>
                <a:ea typeface="나눔고딕"/>
              </a:rPr>
              <a:t>설치</a:t>
            </a:r>
            <a:r>
              <a:rPr lang="en-US" altLang="ko-KR" b="1" spc="-151" dirty="0" smtClean="0">
                <a:solidFill>
                  <a:srgbClr val="1C314E"/>
                </a:solidFill>
                <a:latin typeface="나눔고딕"/>
                <a:ea typeface="나눔고딕"/>
              </a:rPr>
              <a:t> (2021-04-06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7"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47</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8"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Php8.0</a:t>
            </a:r>
            <a:r>
              <a:rPr lang="ko-KR" altLang="en-US" sz="1100" dirty="0" smtClean="0">
                <a:latin typeface="나눔고딕" panose="020D0604000000000000" pitchFamily="50" charset="-127"/>
                <a:ea typeface="나눔고딕" panose="020D0604000000000000" pitchFamily="50" charset="-127"/>
              </a:rPr>
              <a:t>을 확장하여 기능을 조금 더 추가하였다</a:t>
            </a:r>
            <a:r>
              <a:rPr lang="en-US" altLang="ko-KR" sz="1100" dirty="0" smtClean="0">
                <a:latin typeface="나눔고딕" panose="020D0604000000000000" pitchFamily="50" charset="-127"/>
                <a:ea typeface="나눔고딕" panose="020D0604000000000000" pitchFamily="50" charset="-127"/>
              </a:rPr>
              <a:t>. </a:t>
            </a:r>
          </a:p>
        </p:txBody>
      </p:sp>
    </p:spTree>
    <p:extLst>
      <p:ext uri="{BB962C8B-B14F-4D97-AF65-F5344CB8AC3E}">
        <p14:creationId xmlns:p14="http://schemas.microsoft.com/office/powerpoint/2010/main" val="31018176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3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567268" y="1901296"/>
            <a:ext cx="7772400" cy="430847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12.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a:t>
            </a:r>
            <a:r>
              <a:rPr lang="ko-KR" altLang="en-US" b="1" spc="-151" dirty="0" smtClean="0">
                <a:solidFill>
                  <a:srgbClr val="1C314E"/>
                </a:solidFill>
                <a:latin typeface="나눔고딕"/>
                <a:ea typeface="나눔고딕"/>
              </a:rPr>
              <a:t>확장</a:t>
            </a:r>
            <a:r>
              <a:rPr lang="en-US" altLang="ko-KR" b="1" spc="-151" dirty="0" smtClean="0">
                <a:solidFill>
                  <a:srgbClr val="1C314E"/>
                </a:solidFill>
                <a:latin typeface="나눔고딕"/>
                <a:ea typeface="나눔고딕"/>
              </a:rPr>
              <a:t>(Extension) </a:t>
            </a:r>
            <a:r>
              <a:rPr lang="ko-KR" altLang="en-US" b="1" spc="-151" dirty="0" smtClean="0">
                <a:solidFill>
                  <a:srgbClr val="1C314E"/>
                </a:solidFill>
                <a:latin typeface="나눔고딕"/>
                <a:ea typeface="나눔고딕"/>
              </a:rPr>
              <a:t>설치</a:t>
            </a:r>
            <a:r>
              <a:rPr lang="en-US" altLang="ko-KR" b="1" spc="-151" dirty="0" smtClean="0">
                <a:solidFill>
                  <a:srgbClr val="1C314E"/>
                </a:solidFill>
                <a:latin typeface="나눔고딕"/>
                <a:ea typeface="나눔고딕"/>
              </a:rPr>
              <a:t> (2021-04-06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48</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Php8.0</a:t>
            </a:r>
            <a:r>
              <a:rPr lang="ko-KR" altLang="en-US" sz="1100" dirty="0" smtClean="0">
                <a:latin typeface="나눔고딕" panose="020D0604000000000000" pitchFamily="50" charset="-127"/>
                <a:ea typeface="나눔고딕" panose="020D0604000000000000" pitchFamily="50" charset="-127"/>
              </a:rPr>
              <a:t>을 확장하여 기능을 조금 더 추가하였다</a:t>
            </a:r>
            <a:r>
              <a:rPr lang="en-US" altLang="ko-KR" sz="1100" dirty="0" smtClean="0">
                <a:latin typeface="나눔고딕" panose="020D0604000000000000" pitchFamily="50" charset="-127"/>
                <a:ea typeface="나눔고딕" panose="020D0604000000000000" pitchFamily="50" charset="-127"/>
              </a:rPr>
              <a:t>. </a:t>
            </a:r>
          </a:p>
        </p:txBody>
      </p:sp>
    </p:spTree>
    <p:extLst>
      <p:ext uri="{BB962C8B-B14F-4D97-AF65-F5344CB8AC3E}">
        <p14:creationId xmlns:p14="http://schemas.microsoft.com/office/powerpoint/2010/main" val="493754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3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1882247"/>
            <a:ext cx="7772400" cy="460057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12.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a:t>
            </a:r>
            <a:r>
              <a:rPr lang="ko-KR" altLang="en-US" b="1" spc="-151" dirty="0" smtClean="0">
                <a:solidFill>
                  <a:srgbClr val="1C314E"/>
                </a:solidFill>
                <a:latin typeface="나눔고딕"/>
                <a:ea typeface="나눔고딕"/>
              </a:rPr>
              <a:t>확장</a:t>
            </a:r>
            <a:r>
              <a:rPr lang="en-US" altLang="ko-KR" b="1" spc="-151" dirty="0" smtClean="0">
                <a:solidFill>
                  <a:srgbClr val="1C314E"/>
                </a:solidFill>
                <a:latin typeface="나눔고딕"/>
                <a:ea typeface="나눔고딕"/>
              </a:rPr>
              <a:t>(Extension) </a:t>
            </a:r>
            <a:r>
              <a:rPr lang="ko-KR" altLang="en-US" b="1" spc="-151" dirty="0" smtClean="0">
                <a:solidFill>
                  <a:srgbClr val="1C314E"/>
                </a:solidFill>
                <a:latin typeface="나눔고딕"/>
                <a:ea typeface="나눔고딕"/>
              </a:rPr>
              <a:t>설치</a:t>
            </a:r>
            <a:r>
              <a:rPr lang="en-US" altLang="ko-KR" b="1" spc="-151" dirty="0" smtClean="0">
                <a:solidFill>
                  <a:srgbClr val="1C314E"/>
                </a:solidFill>
                <a:latin typeface="나눔고딕"/>
                <a:ea typeface="나눔고딕"/>
              </a:rPr>
              <a:t> (2021-04-06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49</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Php8.0</a:t>
            </a:r>
            <a:r>
              <a:rPr lang="ko-KR" altLang="en-US" sz="1100" dirty="0" smtClean="0">
                <a:latin typeface="나눔고딕" panose="020D0604000000000000" pitchFamily="50" charset="-127"/>
                <a:ea typeface="나눔고딕" panose="020D0604000000000000" pitchFamily="50" charset="-127"/>
              </a:rPr>
              <a:t>을 확장하여 기능을 조금 더 추가하였다</a:t>
            </a:r>
            <a:r>
              <a:rPr lang="en-US" altLang="ko-KR" sz="1100" dirty="0" smtClean="0">
                <a:latin typeface="나눔고딕" panose="020D0604000000000000" pitchFamily="50" charset="-127"/>
                <a:ea typeface="나눔고딕" panose="020D0604000000000000" pitchFamily="50" charset="-127"/>
              </a:rPr>
              <a:t>. </a:t>
            </a:r>
          </a:p>
        </p:txBody>
      </p:sp>
    </p:spTree>
    <p:extLst>
      <p:ext uri="{BB962C8B-B14F-4D97-AF65-F5344CB8AC3E}">
        <p14:creationId xmlns:p14="http://schemas.microsoft.com/office/powerpoint/2010/main" val="2512419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ustomShape 1"/>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151" name="Line 2"/>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152" name="TextShape 3"/>
          <p:cNvSpPr txBox="1"/>
          <p:nvPr/>
        </p:nvSpPr>
        <p:spPr>
          <a:xfrm>
            <a:off x="256680" y="700200"/>
            <a:ext cx="8514000" cy="580680"/>
          </a:xfrm>
          <a:prstGeom prst="rect">
            <a:avLst/>
          </a:prstGeom>
          <a:noFill/>
          <a:ln w="0">
            <a:noFill/>
          </a:ln>
        </p:spPr>
        <p:txBody>
          <a:bodyPr anchor="ctr">
            <a:noAutofit/>
          </a:bodyPr>
          <a:lstStyle/>
          <a:p>
            <a:pPr>
              <a:lnSpc>
                <a:spcPct val="100000"/>
              </a:lnSpc>
            </a:pPr>
            <a:r>
              <a:rPr lang="en-US" sz="2000" b="1" strike="noStrike" spc="-151">
                <a:solidFill>
                  <a:srgbClr val="1C314E"/>
                </a:solidFill>
                <a:latin typeface="나눔고딕"/>
                <a:ea typeface="나눔고딕"/>
              </a:rPr>
              <a:t>1. </a:t>
            </a:r>
            <a:r>
              <a:rPr lang="ko-KR" sz="2000" b="1" strike="noStrike" spc="-151">
                <a:solidFill>
                  <a:srgbClr val="1C314E"/>
                </a:solidFill>
                <a:latin typeface="나눔고딕"/>
                <a:ea typeface="나눔고딕"/>
              </a:rPr>
              <a:t>문서 이력</a:t>
            </a:r>
            <a:endParaRPr lang="en-US" sz="2000" b="0" strike="noStrike" spc="-1">
              <a:solidFill>
                <a:srgbClr val="000000"/>
              </a:solidFill>
              <a:latin typeface="맑은 고딕"/>
            </a:endParaRPr>
          </a:p>
        </p:txBody>
      </p:sp>
      <p:sp>
        <p:nvSpPr>
          <p:cNvPr id="153" name="CustomShape 4"/>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9C3711EB-90F9-459C-AEC2-65826A10C01E}" type="slidenum">
              <a:rPr lang="en-US" sz="1000" b="0" strike="noStrike" spc="-32">
                <a:solidFill>
                  <a:srgbClr val="0D0D0D"/>
                </a:solidFill>
                <a:latin typeface="나눔고딕"/>
                <a:ea typeface="나눔고딕"/>
              </a:rPr>
              <a:t>5</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154" name="CustomShape 5"/>
          <p:cNvSpPr/>
          <p:nvPr/>
        </p:nvSpPr>
        <p:spPr>
          <a:xfrm>
            <a:off x="256680" y="1433159"/>
            <a:ext cx="8470080" cy="5243866"/>
          </a:xfrm>
          <a:prstGeom prst="rect">
            <a:avLst/>
          </a:prstGeom>
          <a:noFill/>
          <a:ln w="0">
            <a:noFill/>
          </a:ln>
        </p:spPr>
        <p:style>
          <a:lnRef idx="0">
            <a:scrgbClr r="0" g="0" b="0"/>
          </a:lnRef>
          <a:fillRef idx="0">
            <a:scrgbClr r="0" g="0" b="0"/>
          </a:fillRef>
          <a:effectRef idx="0">
            <a:scrgbClr r="0" g="0" b="0"/>
          </a:effectRef>
          <a:fontRef idx="minor"/>
        </p:style>
        <p:txBody>
          <a:bodyPr>
            <a:normAutofit/>
          </a:bodyPr>
          <a:lstStyle/>
          <a:p>
            <a:pPr>
              <a:lnSpc>
                <a:spcPct val="100000"/>
              </a:lnSpc>
              <a:spcBef>
                <a:spcPts val="241"/>
              </a:spcBef>
              <a:tabLst>
                <a:tab pos="0" algn="l"/>
              </a:tabLst>
            </a:pPr>
            <a:r>
              <a:rPr lang="en-US" altLang="ko-KR" sz="1200" spc="-1" dirty="0" smtClean="0">
                <a:solidFill>
                  <a:srgbClr val="3D3C3E"/>
                </a:solidFill>
                <a:latin typeface="나눔고딕"/>
                <a:ea typeface="나눔고딕"/>
              </a:rPr>
              <a:t>2021-04-06 13:29 </a:t>
            </a:r>
            <a:r>
              <a:rPr lang="ko-KR" altLang="ko-KR" sz="1200" spc="-1" dirty="0">
                <a:solidFill>
                  <a:srgbClr val="3D3C3E"/>
                </a:solidFill>
                <a:latin typeface="나눔고딕"/>
                <a:ea typeface="나눔고딕"/>
              </a:rPr>
              <a:t>문서 최초 작성</a:t>
            </a:r>
            <a:r>
              <a:rPr lang="en-US" altLang="ko-KR" sz="1200" spc="-1" dirty="0">
                <a:solidFill>
                  <a:srgbClr val="3D3C3E"/>
                </a:solidFill>
                <a:latin typeface="나눔고딕"/>
                <a:ea typeface="나눔고딕"/>
              </a:rPr>
              <a:t>, </a:t>
            </a:r>
            <a:r>
              <a:rPr lang="ko-KR" altLang="en-US" sz="1200" spc="-1" dirty="0" smtClean="0">
                <a:solidFill>
                  <a:srgbClr val="3D3C3E"/>
                </a:solidFill>
                <a:latin typeface="나눔고딕"/>
                <a:ea typeface="나눔고딕"/>
              </a:rPr>
              <a:t>도도</a:t>
            </a:r>
            <a:r>
              <a:rPr lang="en-US" altLang="ko-KR" sz="1200" spc="-1" dirty="0" smtClean="0">
                <a:solidFill>
                  <a:srgbClr val="3D3C3E"/>
                </a:solidFill>
                <a:latin typeface="나눔고딕"/>
                <a:ea typeface="나눔고딕"/>
              </a:rPr>
              <a:t>(Dodo)</a:t>
            </a:r>
          </a:p>
          <a:p>
            <a:pPr>
              <a:lnSpc>
                <a:spcPct val="100000"/>
              </a:lnSpc>
              <a:spcBef>
                <a:spcPts val="241"/>
              </a:spcBef>
              <a:tabLst>
                <a:tab pos="0" algn="l"/>
              </a:tabLst>
            </a:pPr>
            <a:r>
              <a:rPr lang="en-US" altLang="ko-KR" sz="1200" spc="-1" dirty="0" smtClean="0">
                <a:solidFill>
                  <a:srgbClr val="3D3C3E"/>
                </a:solidFill>
                <a:latin typeface="나눔고딕"/>
                <a:ea typeface="나눔고딕"/>
              </a:rPr>
              <a:t>2021-04-06 </a:t>
            </a:r>
            <a:r>
              <a:rPr lang="en-US" altLang="ko-KR" sz="1200" spc="-1" dirty="0" smtClean="0">
                <a:solidFill>
                  <a:srgbClr val="3D3C3E"/>
                </a:solidFill>
                <a:latin typeface="나눔고딕"/>
                <a:ea typeface="나눔고딕"/>
              </a:rPr>
              <a:t>18:29 </a:t>
            </a:r>
            <a:r>
              <a:rPr lang="ko-KR" altLang="ko-KR" sz="1200" spc="-1" dirty="0">
                <a:solidFill>
                  <a:srgbClr val="3D3C3E"/>
                </a:solidFill>
                <a:latin typeface="나눔고딕"/>
                <a:ea typeface="나눔고딕"/>
              </a:rPr>
              <a:t>문서 작성 완료</a:t>
            </a:r>
            <a:r>
              <a:rPr lang="en-US" altLang="ko-KR" sz="1200" spc="-1" dirty="0">
                <a:solidFill>
                  <a:srgbClr val="3D3C3E"/>
                </a:solidFill>
                <a:latin typeface="나눔고딕"/>
                <a:ea typeface="나눔고딕"/>
              </a:rPr>
              <a:t>, </a:t>
            </a:r>
            <a:r>
              <a:rPr lang="ko-KR" altLang="en-US" sz="1200" spc="-1" dirty="0" smtClean="0">
                <a:solidFill>
                  <a:srgbClr val="3D3C3E"/>
                </a:solidFill>
                <a:latin typeface="나눔고딕"/>
                <a:ea typeface="나눔고딕"/>
              </a:rPr>
              <a:t>도도</a:t>
            </a:r>
            <a:r>
              <a:rPr lang="en-US" altLang="ko-KR" sz="1200" spc="-1" dirty="0" smtClean="0">
                <a:solidFill>
                  <a:srgbClr val="3D3C3E"/>
                </a:solidFill>
                <a:latin typeface="나눔고딕"/>
                <a:ea typeface="나눔고딕"/>
              </a:rPr>
              <a:t>(Dodo)</a:t>
            </a:r>
            <a:endParaRPr lang="en-US" altLang="ko-KR" sz="1200" spc="-1" dirty="0">
              <a:latin typeface="나눔고딕"/>
            </a:endParaRPr>
          </a:p>
        </p:txBody>
      </p:sp>
    </p:spTree>
    <p:extLst>
      <p:ext uri="{BB962C8B-B14F-4D97-AF65-F5344CB8AC3E}">
        <p14:creationId xmlns:p14="http://schemas.microsoft.com/office/powerpoint/2010/main" val="32711097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3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1755246"/>
            <a:ext cx="7772400" cy="460057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12.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a:t>
            </a:r>
            <a:r>
              <a:rPr lang="ko-KR" altLang="en-US" b="1" spc="-151" dirty="0" smtClean="0">
                <a:solidFill>
                  <a:srgbClr val="1C314E"/>
                </a:solidFill>
                <a:latin typeface="나눔고딕"/>
                <a:ea typeface="나눔고딕"/>
              </a:rPr>
              <a:t>확장</a:t>
            </a:r>
            <a:r>
              <a:rPr lang="en-US" altLang="ko-KR" b="1" spc="-151" dirty="0" smtClean="0">
                <a:solidFill>
                  <a:srgbClr val="1C314E"/>
                </a:solidFill>
                <a:latin typeface="나눔고딕"/>
                <a:ea typeface="나눔고딕"/>
              </a:rPr>
              <a:t>(Extension) </a:t>
            </a:r>
            <a:r>
              <a:rPr lang="ko-KR" altLang="en-US" b="1" spc="-151" dirty="0" smtClean="0">
                <a:solidFill>
                  <a:srgbClr val="1C314E"/>
                </a:solidFill>
                <a:latin typeface="나눔고딕"/>
                <a:ea typeface="나눔고딕"/>
              </a:rPr>
              <a:t>설치</a:t>
            </a:r>
            <a:r>
              <a:rPr lang="en-US" altLang="ko-KR" b="1" spc="-151" dirty="0" smtClean="0">
                <a:solidFill>
                  <a:srgbClr val="1C314E"/>
                </a:solidFill>
                <a:latin typeface="나눔고딕"/>
                <a:ea typeface="나눔고딕"/>
              </a:rPr>
              <a:t> (2021-04-06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50</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Php8.0</a:t>
            </a:r>
            <a:r>
              <a:rPr lang="ko-KR" altLang="en-US" sz="1100" dirty="0" smtClean="0">
                <a:latin typeface="나눔고딕" panose="020D0604000000000000" pitchFamily="50" charset="-127"/>
                <a:ea typeface="나눔고딕" panose="020D0604000000000000" pitchFamily="50" charset="-127"/>
              </a:rPr>
              <a:t>을 확장하여 기능을 조금 더 추가하였다</a:t>
            </a:r>
            <a:r>
              <a:rPr lang="en-US" altLang="ko-KR" sz="1100" dirty="0" smtClean="0">
                <a:latin typeface="나눔고딕" panose="020D0604000000000000" pitchFamily="50" charset="-127"/>
                <a:ea typeface="나눔고딕" panose="020D0604000000000000" pitchFamily="50" charset="-127"/>
              </a:rPr>
              <a:t>. </a:t>
            </a:r>
          </a:p>
        </p:txBody>
      </p:sp>
    </p:spTree>
    <p:extLst>
      <p:ext uri="{BB962C8B-B14F-4D97-AF65-F5344CB8AC3E}">
        <p14:creationId xmlns:p14="http://schemas.microsoft.com/office/powerpoint/2010/main" val="27569927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3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713520" y="1788584"/>
            <a:ext cx="7772400" cy="4595813"/>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a:solidFill>
                  <a:srgbClr val="1C314E"/>
                </a:solidFill>
                <a:latin typeface="나눔고딕"/>
                <a:ea typeface="나눔고딕"/>
              </a:rPr>
              <a:t>13. [</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a:solidFill>
                  <a:srgbClr val="1C314E"/>
                </a:solidFill>
                <a:latin typeface="나눔고딕"/>
                <a:ea typeface="나눔고딕"/>
              </a:rPr>
              <a:t>우분투</a:t>
            </a:r>
            <a:r>
              <a:rPr lang="ko-KR" altLang="en-US" b="1" spc="-151" dirty="0">
                <a:solidFill>
                  <a:srgbClr val="1C314E"/>
                </a:solidFill>
                <a:latin typeface="나눔고딕"/>
                <a:ea typeface="나눔고딕"/>
              </a:rPr>
              <a:t> </a:t>
            </a:r>
            <a:r>
              <a:rPr lang="en-US" altLang="ko-KR" b="1" spc="-151" dirty="0">
                <a:solidFill>
                  <a:srgbClr val="1C314E"/>
                </a:solidFill>
                <a:latin typeface="나눔고딕"/>
                <a:ea typeface="나눔고딕"/>
              </a:rPr>
              <a:t>20.04, Apache 2.4, PHP 8.0 – php.ini </a:t>
            </a:r>
            <a:r>
              <a:rPr lang="ko-KR" altLang="en-US" b="1" spc="-151" dirty="0">
                <a:solidFill>
                  <a:srgbClr val="1C314E"/>
                </a:solidFill>
                <a:latin typeface="나눔고딕"/>
                <a:ea typeface="나눔고딕"/>
              </a:rPr>
              <a:t>환경설정</a:t>
            </a:r>
            <a:r>
              <a:rPr lang="en-US" altLang="ko-KR" b="1" spc="-151" dirty="0">
                <a:solidFill>
                  <a:srgbClr val="1C314E"/>
                </a:solidFill>
                <a:latin typeface="나눔고딕"/>
                <a:ea typeface="나눔고딕"/>
              </a:rPr>
              <a:t> (2021-04-06)</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51</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47445"/>
            <a:ext cx="8470080" cy="35750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050" dirty="0" smtClean="0">
                <a:latin typeface="나눔고딕" panose="020D0604000000000000" pitchFamily="50" charset="-127"/>
                <a:ea typeface="나눔고딕" panose="020D0604000000000000" pitchFamily="50" charset="-127"/>
              </a:rPr>
              <a:t>따로 진행하지 말고</a:t>
            </a:r>
            <a:r>
              <a:rPr lang="en-US" altLang="ko-KR" sz="1050" dirty="0" smtClean="0">
                <a:latin typeface="나눔고딕" panose="020D0604000000000000" pitchFamily="50" charset="-127"/>
                <a:ea typeface="나눔고딕" panose="020D0604000000000000" pitchFamily="50" charset="-127"/>
              </a:rPr>
              <a:t>, </a:t>
            </a:r>
            <a:r>
              <a:rPr lang="ko-KR" altLang="en-US" sz="1050" dirty="0" smtClean="0">
                <a:latin typeface="나눔고딕" panose="020D0604000000000000" pitchFamily="50" charset="-127"/>
                <a:ea typeface="나눔고딕" panose="020D0604000000000000" pitchFamily="50" charset="-127"/>
              </a:rPr>
              <a:t>동시에 아파치</a:t>
            </a:r>
            <a:r>
              <a:rPr lang="en-US" altLang="ko-KR" sz="1050" dirty="0" smtClean="0">
                <a:latin typeface="나눔고딕" panose="020D0604000000000000" pitchFamily="50" charset="-127"/>
                <a:ea typeface="나눔고딕" panose="020D0604000000000000" pitchFamily="50" charset="-127"/>
              </a:rPr>
              <a:t>2.4, PHP8.0 </a:t>
            </a:r>
            <a:r>
              <a:rPr lang="ko-KR" altLang="en-US" sz="1050" dirty="0" smtClean="0">
                <a:latin typeface="나눔고딕" panose="020D0604000000000000" pitchFamily="50" charset="-127"/>
                <a:ea typeface="나눔고딕" panose="020D0604000000000000" pitchFamily="50" charset="-127"/>
              </a:rPr>
              <a:t>환경설정을 </a:t>
            </a:r>
            <a:r>
              <a:rPr lang="ko-KR" altLang="en-US" sz="1050" dirty="0" smtClean="0">
                <a:latin typeface="나눔고딕" panose="020D0604000000000000" pitchFamily="50" charset="-127"/>
                <a:ea typeface="나눔고딕" panose="020D0604000000000000" pitchFamily="50" charset="-127"/>
              </a:rPr>
              <a:t>진행해야 한다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sp>
        <p:nvSpPr>
          <p:cNvPr id="9" name="CustomShape 5"/>
          <p:cNvSpPr/>
          <p:nvPr/>
        </p:nvSpPr>
        <p:spPr>
          <a:xfrm>
            <a:off x="364680" y="1421554"/>
            <a:ext cx="8121240" cy="35750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200" b="1" dirty="0">
                <a:latin typeface="나눔고딕" panose="020D0604000000000000" pitchFamily="50" charset="-127"/>
                <a:ea typeface="나눔고딕" panose="020D0604000000000000" pitchFamily="50" charset="-127"/>
              </a:rPr>
              <a:t>(</a:t>
            </a:r>
            <a:r>
              <a:rPr lang="en-US" altLang="ko-KR" sz="1200" b="1" dirty="0" err="1">
                <a:latin typeface="나눔고딕" panose="020D0604000000000000" pitchFamily="50" charset="-127"/>
                <a:ea typeface="나눔고딕" panose="020D0604000000000000" pitchFamily="50" charset="-127"/>
              </a:rPr>
              <a:t>php</a:t>
            </a:r>
            <a:r>
              <a:rPr lang="en-US" altLang="ko-KR" sz="1200" b="1" dirty="0">
                <a:latin typeface="나눔고딕" panose="020D0604000000000000" pitchFamily="50" charset="-127"/>
                <a:ea typeface="나눔고딕" panose="020D0604000000000000" pitchFamily="50" charset="-127"/>
              </a:rPr>
              <a:t> –v) </a:t>
            </a:r>
            <a:r>
              <a:rPr lang="ko-KR" altLang="en-US" sz="1200" b="1" dirty="0">
                <a:latin typeface="나눔고딕" panose="020D0604000000000000" pitchFamily="50" charset="-127"/>
                <a:ea typeface="나눔고딕" panose="020D0604000000000000" pitchFamily="50" charset="-127"/>
              </a:rPr>
              <a:t>명령어를 </a:t>
            </a:r>
            <a:r>
              <a:rPr lang="ko-KR" altLang="en-US" sz="1200" b="1" dirty="0" smtClean="0">
                <a:latin typeface="나눔고딕" panose="020D0604000000000000" pitchFamily="50" charset="-127"/>
                <a:ea typeface="나눔고딕" panose="020D0604000000000000" pitchFamily="50" charset="-127"/>
              </a:rPr>
              <a:t>입력해서 </a:t>
            </a:r>
            <a:r>
              <a:rPr lang="en-US" altLang="ko-KR" sz="1200" b="1" dirty="0" err="1" smtClean="0">
                <a:latin typeface="나눔고딕" panose="020D0604000000000000" pitchFamily="50" charset="-127"/>
                <a:ea typeface="나눔고딕" panose="020D0604000000000000" pitchFamily="50" charset="-127"/>
              </a:rPr>
              <a:t>php</a:t>
            </a:r>
            <a:r>
              <a:rPr lang="en-US" altLang="ko-KR" sz="1200" b="1" dirty="0" smtClean="0">
                <a:latin typeface="나눔고딕" panose="020D0604000000000000" pitchFamily="50" charset="-127"/>
                <a:ea typeface="나눔고딕" panose="020D0604000000000000" pitchFamily="50" charset="-127"/>
              </a:rPr>
              <a:t> </a:t>
            </a:r>
            <a:r>
              <a:rPr lang="ko-KR" altLang="en-US" sz="1200" b="1" dirty="0" smtClean="0">
                <a:latin typeface="나눔고딕" panose="020D0604000000000000" pitchFamily="50" charset="-127"/>
                <a:ea typeface="나눔고딕" panose="020D0604000000000000" pitchFamily="50" charset="-127"/>
              </a:rPr>
              <a:t>버전조회를 할 수 있음</a:t>
            </a:r>
            <a:r>
              <a:rPr lang="en-US" altLang="ko-KR" sz="1200" b="1" dirty="0" smtClean="0">
                <a:latin typeface="나눔고딕" panose="020D0604000000000000" pitchFamily="50" charset="-127"/>
                <a:ea typeface="나눔고딕" panose="020D0604000000000000" pitchFamily="50" charset="-127"/>
              </a:rPr>
              <a:t>.</a:t>
            </a:r>
            <a:r>
              <a:rPr lang="ko-KR" altLang="en-US" sz="1200" b="1" dirty="0" smtClean="0">
                <a:latin typeface="나눔고딕" panose="020D0604000000000000" pitchFamily="50" charset="-127"/>
                <a:ea typeface="나눔고딕" panose="020D0604000000000000" pitchFamily="50" charset="-127"/>
              </a:rPr>
              <a:t> 예를 들면</a:t>
            </a:r>
            <a:r>
              <a:rPr lang="en-US" altLang="ko-KR" sz="1200" b="1" dirty="0" smtClean="0">
                <a:latin typeface="나눔고딕" panose="020D0604000000000000" pitchFamily="50" charset="-127"/>
                <a:ea typeface="나눔고딕" panose="020D0604000000000000" pitchFamily="50" charset="-127"/>
              </a:rPr>
              <a:t>, </a:t>
            </a:r>
            <a:r>
              <a:rPr lang="en-US" altLang="ko-KR" sz="1200" b="1" dirty="0" err="1" smtClean="0">
                <a:latin typeface="나눔고딕" panose="020D0604000000000000" pitchFamily="50" charset="-127"/>
                <a:ea typeface="나눔고딕" panose="020D0604000000000000" pitchFamily="50" charset="-127"/>
              </a:rPr>
              <a:t>php</a:t>
            </a:r>
            <a:r>
              <a:rPr lang="en-US" altLang="ko-KR" sz="1200" b="1" dirty="0" smtClean="0">
                <a:latin typeface="나눔고딕" panose="020D0604000000000000" pitchFamily="50" charset="-127"/>
                <a:ea typeface="나눔고딕" panose="020D0604000000000000" pitchFamily="50" charset="-127"/>
              </a:rPr>
              <a:t> compiler(</a:t>
            </a:r>
            <a:r>
              <a:rPr lang="ko-KR" altLang="en-US" sz="1200" b="1" dirty="0" smtClean="0">
                <a:latin typeface="나눔고딕" panose="020D0604000000000000" pitchFamily="50" charset="-127"/>
                <a:ea typeface="나눔고딕" panose="020D0604000000000000" pitchFamily="50" charset="-127"/>
              </a:rPr>
              <a:t>컴파일러</a:t>
            </a:r>
            <a:r>
              <a:rPr lang="en-US" altLang="ko-KR" sz="1200" b="1" dirty="0" smtClean="0">
                <a:latin typeface="나눔고딕" panose="020D0604000000000000" pitchFamily="50" charset="-127"/>
                <a:ea typeface="나눔고딕" panose="020D0604000000000000" pitchFamily="50" charset="-127"/>
              </a:rPr>
              <a:t>)</a:t>
            </a:r>
            <a:r>
              <a:rPr lang="ko-KR" altLang="en-US" sz="1200" b="1" dirty="0" smtClean="0">
                <a:latin typeface="나눔고딕" panose="020D0604000000000000" pitchFamily="50" charset="-127"/>
                <a:ea typeface="나눔고딕" panose="020D0604000000000000" pitchFamily="50" charset="-127"/>
              </a:rPr>
              <a:t>를 </a:t>
            </a:r>
            <a:r>
              <a:rPr lang="ko-KR" altLang="en-US" sz="1200" b="1" dirty="0">
                <a:latin typeface="나눔고딕" panose="020D0604000000000000" pitchFamily="50" charset="-127"/>
                <a:ea typeface="나눔고딕" panose="020D0604000000000000" pitchFamily="50" charset="-127"/>
              </a:rPr>
              <a:t>불러올 수 있음</a:t>
            </a:r>
            <a:r>
              <a:rPr lang="en-US" altLang="ko-KR" sz="1200" b="1" dirty="0" smtClean="0">
                <a:latin typeface="나눔고딕" panose="020D0604000000000000" pitchFamily="50" charset="-127"/>
                <a:ea typeface="나눔고딕" panose="020D0604000000000000" pitchFamily="50" charset="-127"/>
              </a:rPr>
              <a:t>. </a:t>
            </a:r>
            <a:endParaRPr lang="en-US" altLang="ko-KR" sz="1200" b="1" dirty="0" smtClean="0">
              <a:latin typeface="나눔고딕" panose="020D0604000000000000" pitchFamily="50" charset="-127"/>
              <a:ea typeface="나눔고딕" panose="020D0604000000000000" pitchFamily="50" charset="-127"/>
            </a:endParaRPr>
          </a:p>
        </p:txBody>
      </p:sp>
      <p:sp>
        <p:nvSpPr>
          <p:cNvPr id="10" name="CustomShape 5"/>
          <p:cNvSpPr/>
          <p:nvPr/>
        </p:nvSpPr>
        <p:spPr>
          <a:xfrm>
            <a:off x="3810375" y="1993054"/>
            <a:ext cx="5050665" cy="483446"/>
          </a:xfrm>
          <a:prstGeom prst="rect">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anchor="ctr">
            <a:normAutofit/>
          </a:bodyPr>
          <a:lstStyle/>
          <a:p>
            <a:r>
              <a:rPr lang="en-US" altLang="ko-KR" sz="1050" dirty="0" smtClean="0">
                <a:latin typeface="나눔고딕" panose="020D0604000000000000" pitchFamily="50" charset="-127"/>
                <a:ea typeface="나눔고딕" panose="020D0604000000000000" pitchFamily="50" charset="-127"/>
              </a:rPr>
              <a:t>[</a:t>
            </a:r>
            <a:r>
              <a:rPr lang="ko-KR" altLang="en-US" sz="1050" dirty="0" smtClean="0">
                <a:latin typeface="나눔고딕" panose="020D0604000000000000" pitchFamily="50" charset="-127"/>
                <a:ea typeface="나눔고딕" panose="020D0604000000000000" pitchFamily="50" charset="-127"/>
              </a:rPr>
              <a:t>해당 작업은 </a:t>
            </a:r>
            <a:r>
              <a:rPr lang="en-US" altLang="ko-KR" sz="1050" dirty="0" smtClean="0">
                <a:latin typeface="나눔고딕" panose="020D0604000000000000" pitchFamily="50" charset="-127"/>
                <a:ea typeface="나눔고딕" panose="020D0604000000000000" pitchFamily="50" charset="-127"/>
              </a:rPr>
              <a:t>PHP.ini </a:t>
            </a:r>
            <a:r>
              <a:rPr lang="ko-KR" altLang="en-US" sz="1050" dirty="0">
                <a:latin typeface="나눔고딕" panose="020D0604000000000000" pitchFamily="50" charset="-127"/>
                <a:ea typeface="나눔고딕" panose="020D0604000000000000" pitchFamily="50" charset="-127"/>
              </a:rPr>
              <a:t>설정은 </a:t>
            </a:r>
            <a:r>
              <a:rPr lang="ko-KR" altLang="en-US" sz="1050" dirty="0" err="1" smtClean="0">
                <a:latin typeface="나눔고딕" panose="020D0604000000000000" pitchFamily="50" charset="-127"/>
                <a:ea typeface="나눔고딕" panose="020D0604000000000000" pitchFamily="50" charset="-127"/>
              </a:rPr>
              <a:t>리눅스의</a:t>
            </a:r>
            <a:r>
              <a:rPr lang="ko-KR" altLang="en-US" sz="1050" dirty="0" smtClean="0">
                <a:latin typeface="나눔고딕" panose="020D0604000000000000" pitchFamily="50" charset="-127"/>
                <a:ea typeface="나눔고딕" panose="020D0604000000000000" pitchFamily="50" charset="-127"/>
              </a:rPr>
              <a:t> </a:t>
            </a:r>
            <a:r>
              <a:rPr lang="en-US" altLang="ko-KR" sz="1050" dirty="0" smtClean="0">
                <a:latin typeface="나눔고딕" panose="020D0604000000000000" pitchFamily="50" charset="-127"/>
                <a:ea typeface="나눔고딕" panose="020D0604000000000000" pitchFamily="50" charset="-127"/>
              </a:rPr>
              <a:t>Apache </a:t>
            </a:r>
            <a:r>
              <a:rPr lang="en-US" altLang="ko-KR" sz="1050" dirty="0">
                <a:latin typeface="나눔고딕" panose="020D0604000000000000" pitchFamily="50" charset="-127"/>
                <a:ea typeface="나눔고딕" panose="020D0604000000000000" pitchFamily="50" charset="-127"/>
              </a:rPr>
              <a:t>Web Server </a:t>
            </a:r>
            <a:r>
              <a:rPr lang="en-US" altLang="ko-KR" sz="1050" dirty="0" smtClean="0">
                <a:latin typeface="나눔고딕" panose="020D0604000000000000" pitchFamily="50" charset="-127"/>
                <a:ea typeface="나눔고딕" panose="020D0604000000000000" pitchFamily="50" charset="-127"/>
              </a:rPr>
              <a:t>2.4</a:t>
            </a:r>
            <a:r>
              <a:rPr lang="ko-KR" altLang="en-US" sz="1050" dirty="0" smtClean="0">
                <a:latin typeface="나눔고딕" panose="020D0604000000000000" pitchFamily="50" charset="-127"/>
                <a:ea typeface="나눔고딕" panose="020D0604000000000000" pitchFamily="50" charset="-127"/>
              </a:rPr>
              <a:t>에 맞춰서 작성함</a:t>
            </a:r>
            <a:r>
              <a:rPr lang="en-US" altLang="ko-KR" sz="1050" dirty="0" smtClean="0">
                <a:latin typeface="나눔고딕" panose="020D0604000000000000" pitchFamily="50" charset="-127"/>
                <a:ea typeface="나눔고딕" panose="020D0604000000000000" pitchFamily="50" charset="-127"/>
              </a:rPr>
              <a:t>]</a:t>
            </a:r>
          </a:p>
          <a:p>
            <a:r>
              <a:rPr lang="en-US" altLang="ko-KR" sz="1050" dirty="0" smtClean="0">
                <a:latin typeface="나눔고딕" panose="020D0604000000000000" pitchFamily="50" charset="-127"/>
                <a:ea typeface="나눔고딕" panose="020D0604000000000000" pitchFamily="50" charset="-127"/>
              </a:rPr>
              <a:t>MS</a:t>
            </a:r>
            <a:r>
              <a:rPr lang="ko-KR" altLang="en-US" sz="1050" dirty="0" smtClean="0">
                <a:latin typeface="나눔고딕" panose="020D0604000000000000" pitchFamily="50" charset="-127"/>
                <a:ea typeface="나눔고딕" panose="020D0604000000000000" pitchFamily="50" charset="-127"/>
              </a:rPr>
              <a:t>윈도우에서 </a:t>
            </a:r>
            <a:r>
              <a:rPr lang="en-US" altLang="ko-KR" sz="1050" dirty="0" smtClean="0">
                <a:latin typeface="나눔고딕" panose="020D0604000000000000" pitchFamily="50" charset="-127"/>
                <a:ea typeface="나눔고딕" panose="020D0604000000000000" pitchFamily="50" charset="-127"/>
              </a:rPr>
              <a:t>php.ini </a:t>
            </a:r>
            <a:r>
              <a:rPr lang="ko-KR" altLang="en-US" sz="1050" dirty="0" smtClean="0">
                <a:latin typeface="나눔고딕" panose="020D0604000000000000" pitchFamily="50" charset="-127"/>
                <a:ea typeface="나눔고딕" panose="020D0604000000000000" pitchFamily="50" charset="-127"/>
              </a:rPr>
              <a:t>설정 파일은 차이가 있을 수 있음</a:t>
            </a:r>
            <a:r>
              <a:rPr lang="en-US" altLang="ko-KR" sz="1050" dirty="0" smtClean="0">
                <a:latin typeface="나눔고딕" panose="020D0604000000000000" pitchFamily="50" charset="-127"/>
                <a:ea typeface="나눔고딕" panose="020D0604000000000000" pitchFamily="50" charset="-127"/>
              </a:rPr>
              <a:t>.</a:t>
            </a:r>
            <a:endParaRPr lang="en-US" altLang="ko-KR" sz="1050" dirty="0">
              <a:latin typeface="나눔고딕" panose="020D0604000000000000" pitchFamily="50" charset="-127"/>
              <a:ea typeface="나눔고딕" panose="020D0604000000000000" pitchFamily="50" charset="-127"/>
            </a:endParaRPr>
          </a:p>
        </p:txBody>
      </p:sp>
      <p:sp>
        <p:nvSpPr>
          <p:cNvPr id="8" name="CustomShape 5"/>
          <p:cNvSpPr/>
          <p:nvPr/>
        </p:nvSpPr>
        <p:spPr>
          <a:xfrm>
            <a:off x="3810375" y="3405306"/>
            <a:ext cx="5050665" cy="314325"/>
          </a:xfrm>
          <a:prstGeom prst="rect">
            <a:avLst/>
          </a:prstGeom>
          <a:solidFill>
            <a:schemeClr val="bg2">
              <a:lumMod val="90000"/>
            </a:schemeClr>
          </a:solidFill>
          <a:ln w="9525"/>
        </p:spPr>
        <p:style>
          <a:lnRef idx="2">
            <a:schemeClr val="accent1"/>
          </a:lnRef>
          <a:fillRef idx="1">
            <a:schemeClr val="lt1"/>
          </a:fillRef>
          <a:effectRef idx="0">
            <a:schemeClr val="accent1"/>
          </a:effectRef>
          <a:fontRef idx="minor">
            <a:schemeClr val="dk1"/>
          </a:fontRef>
        </p:style>
        <p:txBody>
          <a:bodyPr anchor="ctr">
            <a:normAutofit/>
          </a:bodyPr>
          <a:lstStyle/>
          <a:p>
            <a:r>
              <a:rPr lang="ko-KR" altLang="en-US" sz="1050" b="1" dirty="0" err="1" smtClean="0">
                <a:latin typeface="나눔고딕" panose="020D0604000000000000" pitchFamily="50" charset="-127"/>
                <a:ea typeface="나눔고딕" panose="020D0604000000000000" pitchFamily="50" charset="-127"/>
              </a:rPr>
              <a:t>리눅스의</a:t>
            </a:r>
            <a:r>
              <a:rPr lang="ko-KR" altLang="en-US" sz="1050" b="1" dirty="0" smtClean="0">
                <a:latin typeface="나눔고딕" panose="020D0604000000000000" pitchFamily="50" charset="-127"/>
                <a:ea typeface="나눔고딕" panose="020D0604000000000000" pitchFamily="50" charset="-127"/>
              </a:rPr>
              <a:t> </a:t>
            </a:r>
            <a:r>
              <a:rPr lang="en-US" altLang="ko-KR" sz="1050" b="1" dirty="0" smtClean="0">
                <a:latin typeface="나눔고딕" panose="020D0604000000000000" pitchFamily="50" charset="-127"/>
                <a:ea typeface="나눔고딕" panose="020D0604000000000000" pitchFamily="50" charset="-127"/>
              </a:rPr>
              <a:t>Apache Web Server 2.4</a:t>
            </a:r>
            <a:r>
              <a:rPr lang="ko-KR" altLang="en-US" sz="1050" b="1" dirty="0" smtClean="0">
                <a:latin typeface="나눔고딕" panose="020D0604000000000000" pitchFamily="50" charset="-127"/>
                <a:ea typeface="나눔고딕" panose="020D0604000000000000" pitchFamily="50" charset="-127"/>
              </a:rPr>
              <a:t>를 염두하고 작성한 방법이다</a:t>
            </a:r>
            <a:r>
              <a:rPr lang="en-US" altLang="ko-KR" sz="1050" b="1" dirty="0" smtClean="0">
                <a:latin typeface="나눔고딕" panose="020D0604000000000000" pitchFamily="50" charset="-127"/>
                <a:ea typeface="나눔고딕" panose="020D0604000000000000" pitchFamily="50" charset="-127"/>
              </a:rPr>
              <a:t>.</a:t>
            </a:r>
          </a:p>
        </p:txBody>
      </p:sp>
      <p:sp>
        <p:nvSpPr>
          <p:cNvPr id="11" name="CustomShape 5"/>
          <p:cNvSpPr/>
          <p:nvPr/>
        </p:nvSpPr>
        <p:spPr>
          <a:xfrm>
            <a:off x="3810375" y="4133971"/>
            <a:ext cx="5050665" cy="981075"/>
          </a:xfrm>
          <a:prstGeom prst="rect">
            <a:avLst/>
          </a:prstGeom>
          <a:ln w="1270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anchor="ctr">
            <a:noAutofit/>
          </a:bodyPr>
          <a:lstStyle/>
          <a:p>
            <a:r>
              <a:rPr lang="en-US" altLang="ko-KR" sz="1000" dirty="0" smtClean="0">
                <a:latin typeface="나눔고딕" panose="020D0604000000000000" pitchFamily="50" charset="-127"/>
                <a:ea typeface="나눔고딕" panose="020D0604000000000000" pitchFamily="50" charset="-127"/>
              </a:rPr>
              <a:t>=&gt; MS</a:t>
            </a:r>
            <a:r>
              <a:rPr lang="ko-KR" altLang="en-US" sz="1000" dirty="0" smtClean="0">
                <a:latin typeface="나눔고딕" panose="020D0604000000000000" pitchFamily="50" charset="-127"/>
                <a:ea typeface="나눔고딕" panose="020D0604000000000000" pitchFamily="50" charset="-127"/>
              </a:rPr>
              <a:t>윈도우에서 배포하는 </a:t>
            </a:r>
            <a:r>
              <a:rPr lang="en-US" altLang="ko-KR" sz="1000" dirty="0" smtClean="0">
                <a:latin typeface="나눔고딕" panose="020D0604000000000000" pitchFamily="50" charset="-127"/>
                <a:ea typeface="나눔고딕" panose="020D0604000000000000" pitchFamily="50" charset="-127"/>
              </a:rPr>
              <a:t>IIS</a:t>
            </a:r>
            <a:r>
              <a:rPr lang="ko-KR" altLang="en-US" sz="1000" dirty="0" smtClean="0">
                <a:latin typeface="나눔고딕" panose="020D0604000000000000" pitchFamily="50" charset="-127"/>
                <a:ea typeface="나눔고딕" panose="020D0604000000000000" pitchFamily="50" charset="-127"/>
              </a:rPr>
              <a:t>와 </a:t>
            </a:r>
            <a:r>
              <a:rPr lang="en-US" altLang="ko-KR" sz="1000" dirty="0" smtClean="0">
                <a:latin typeface="나눔고딕" panose="020D0604000000000000" pitchFamily="50" charset="-127"/>
                <a:ea typeface="나눔고딕" panose="020D0604000000000000" pitchFamily="50" charset="-127"/>
              </a:rPr>
              <a:t>PHP </a:t>
            </a:r>
            <a:r>
              <a:rPr lang="ko-KR" altLang="en-US" sz="1000" dirty="0" smtClean="0">
                <a:latin typeface="나눔고딕" panose="020D0604000000000000" pitchFamily="50" charset="-127"/>
                <a:ea typeface="나눔고딕" panose="020D0604000000000000" pitchFamily="50" charset="-127"/>
              </a:rPr>
              <a:t>연동의 한계점은 원하는 컴파일 프로그램을</a:t>
            </a:r>
            <a:endParaRPr lang="en-US" altLang="ko-KR" sz="1000" dirty="0" smtClean="0">
              <a:latin typeface="나눔고딕" panose="020D0604000000000000" pitchFamily="50" charset="-127"/>
              <a:ea typeface="나눔고딕" panose="020D0604000000000000" pitchFamily="50" charset="-127"/>
            </a:endParaRPr>
          </a:p>
          <a:p>
            <a:r>
              <a:rPr lang="en-US" altLang="ko-KR" sz="1000" dirty="0">
                <a:latin typeface="나눔고딕" panose="020D0604000000000000" pitchFamily="50" charset="-127"/>
                <a:ea typeface="나눔고딕" panose="020D0604000000000000" pitchFamily="50" charset="-127"/>
              </a:rPr>
              <a:t> </a:t>
            </a:r>
            <a:r>
              <a:rPr lang="en-US" altLang="ko-KR" sz="1000" dirty="0" smtClean="0">
                <a:latin typeface="나눔고딕" panose="020D0604000000000000" pitchFamily="50" charset="-127"/>
                <a:ea typeface="나눔고딕" panose="020D0604000000000000" pitchFamily="50" charset="-127"/>
              </a:rPr>
              <a:t>     </a:t>
            </a:r>
            <a:r>
              <a:rPr lang="ko-KR" altLang="en-US" sz="1000" dirty="0" smtClean="0">
                <a:latin typeface="나눔고딕" panose="020D0604000000000000" pitchFamily="50" charset="-127"/>
                <a:ea typeface="나눔고딕" panose="020D0604000000000000" pitchFamily="50" charset="-127"/>
              </a:rPr>
              <a:t>추가하기에는 한계가 있음</a:t>
            </a:r>
            <a:r>
              <a:rPr lang="en-US" altLang="ko-KR" sz="1000" dirty="0" smtClean="0">
                <a:latin typeface="나눔고딕" panose="020D0604000000000000" pitchFamily="50" charset="-127"/>
                <a:ea typeface="나눔고딕" panose="020D0604000000000000" pitchFamily="50" charset="-127"/>
              </a:rPr>
              <a:t>. </a:t>
            </a:r>
            <a:br>
              <a:rPr lang="en-US" altLang="ko-KR" sz="1000" dirty="0" smtClean="0">
                <a:latin typeface="나눔고딕" panose="020D0604000000000000" pitchFamily="50" charset="-127"/>
                <a:ea typeface="나눔고딕" panose="020D0604000000000000" pitchFamily="50" charset="-127"/>
              </a:rPr>
            </a:br>
            <a:r>
              <a:rPr lang="en-US" altLang="ko-KR" sz="1000" dirty="0" smtClean="0">
                <a:latin typeface="나눔고딕" panose="020D0604000000000000" pitchFamily="50" charset="-127"/>
                <a:ea typeface="나눔고딕" panose="020D0604000000000000" pitchFamily="50" charset="-127"/>
              </a:rPr>
              <a:t>=&gt; MS</a:t>
            </a:r>
            <a:r>
              <a:rPr lang="ko-KR" altLang="en-US" sz="1000" dirty="0" smtClean="0">
                <a:latin typeface="나눔고딕" panose="020D0604000000000000" pitchFamily="50" charset="-127"/>
                <a:ea typeface="나눔고딕" panose="020D0604000000000000" pitchFamily="50" charset="-127"/>
              </a:rPr>
              <a:t>윈도우에서의 웹은 </a:t>
            </a:r>
            <a:r>
              <a:rPr lang="en-US" altLang="ko-KR" sz="1000" dirty="0" smtClean="0">
                <a:latin typeface="나눔고딕" panose="020D0604000000000000" pitchFamily="50" charset="-127"/>
                <a:ea typeface="나눔고딕" panose="020D0604000000000000" pitchFamily="50" charset="-127"/>
              </a:rPr>
              <a:t>“</a:t>
            </a:r>
            <a:r>
              <a:rPr lang="ko-KR" altLang="en-US" sz="1000" dirty="0" smtClean="0">
                <a:latin typeface="나눔고딕" panose="020D0604000000000000" pitchFamily="50" charset="-127"/>
                <a:ea typeface="나눔고딕" panose="020D0604000000000000" pitchFamily="50" charset="-127"/>
              </a:rPr>
              <a:t>아파치 웹 서버</a:t>
            </a:r>
            <a:r>
              <a:rPr lang="en-US" altLang="ko-KR" sz="1000" dirty="0" smtClean="0">
                <a:latin typeface="나눔고딕" panose="020D0604000000000000" pitchFamily="50" charset="-127"/>
                <a:ea typeface="나눔고딕" panose="020D0604000000000000" pitchFamily="50" charset="-127"/>
              </a:rPr>
              <a:t>”</a:t>
            </a:r>
            <a:r>
              <a:rPr lang="ko-KR" altLang="en-US" sz="1000" dirty="0" smtClean="0">
                <a:latin typeface="나눔고딕" panose="020D0604000000000000" pitchFamily="50" charset="-127"/>
                <a:ea typeface="나눔고딕" panose="020D0604000000000000" pitchFamily="50" charset="-127"/>
              </a:rPr>
              <a:t>보다는 </a:t>
            </a:r>
            <a:r>
              <a:rPr lang="en-US" altLang="ko-KR" sz="1000" dirty="0" smtClean="0">
                <a:latin typeface="나눔고딕" panose="020D0604000000000000" pitchFamily="50" charset="-127"/>
                <a:ea typeface="나눔고딕" panose="020D0604000000000000" pitchFamily="50" charset="-127"/>
              </a:rPr>
              <a:t>IIS</a:t>
            </a:r>
            <a:r>
              <a:rPr lang="ko-KR" altLang="en-US" sz="1000" dirty="0" smtClean="0">
                <a:latin typeface="나눔고딕" panose="020D0604000000000000" pitchFamily="50" charset="-127"/>
                <a:ea typeface="나눔고딕" panose="020D0604000000000000" pitchFamily="50" charset="-127"/>
              </a:rPr>
              <a:t>나 </a:t>
            </a:r>
            <a:r>
              <a:rPr lang="ko-KR" altLang="en-US" sz="1000" dirty="0" err="1" smtClean="0">
                <a:latin typeface="나눔고딕" panose="020D0604000000000000" pitchFamily="50" charset="-127"/>
                <a:ea typeface="나눔고딕" panose="020D0604000000000000" pitchFamily="50" charset="-127"/>
              </a:rPr>
              <a:t>닷넷을</a:t>
            </a:r>
            <a:r>
              <a:rPr lang="en-US" altLang="ko-KR" sz="1000" dirty="0" smtClean="0">
                <a:latin typeface="나눔고딕" panose="020D0604000000000000" pitchFamily="50" charset="-127"/>
                <a:ea typeface="나눔고딕" panose="020D0604000000000000" pitchFamily="50" charset="-127"/>
              </a:rPr>
              <a:t> </a:t>
            </a:r>
            <a:r>
              <a:rPr lang="ko-KR" altLang="en-US" sz="1000" dirty="0" smtClean="0">
                <a:latin typeface="나눔고딕" panose="020D0604000000000000" pitchFamily="50" charset="-127"/>
                <a:ea typeface="나눔고딕" panose="020D0604000000000000" pitchFamily="50" charset="-127"/>
              </a:rPr>
              <a:t>사용하는 것이 적합함</a:t>
            </a:r>
            <a:r>
              <a:rPr lang="en-US" altLang="ko-KR" sz="1000" dirty="0" smtClean="0">
                <a:latin typeface="나눔고딕" panose="020D0604000000000000" pitchFamily="50" charset="-127"/>
                <a:ea typeface="나눔고딕" panose="020D0604000000000000" pitchFamily="50" charset="-127"/>
              </a:rPr>
              <a:t>.</a:t>
            </a:r>
            <a:br>
              <a:rPr lang="en-US" altLang="ko-KR" sz="1000" dirty="0" smtClean="0">
                <a:latin typeface="나눔고딕" panose="020D0604000000000000" pitchFamily="50" charset="-127"/>
                <a:ea typeface="나눔고딕" panose="020D0604000000000000" pitchFamily="50" charset="-127"/>
              </a:rPr>
            </a:br>
            <a:r>
              <a:rPr lang="en-US" altLang="ko-KR" sz="1000" dirty="0" smtClean="0">
                <a:latin typeface="나눔고딕" panose="020D0604000000000000" pitchFamily="50" charset="-127"/>
                <a:ea typeface="나눔고딕" panose="020D0604000000000000" pitchFamily="50" charset="-127"/>
              </a:rPr>
              <a:t>     (MS</a:t>
            </a:r>
            <a:r>
              <a:rPr lang="ko-KR" altLang="en-US" sz="1000" dirty="0" smtClean="0">
                <a:latin typeface="나눔고딕" panose="020D0604000000000000" pitchFamily="50" charset="-127"/>
                <a:ea typeface="나눔고딕" panose="020D0604000000000000" pitchFamily="50" charset="-127"/>
              </a:rPr>
              <a:t>윈도우에 맞춰서 </a:t>
            </a:r>
            <a:r>
              <a:rPr lang="en-US" altLang="ko-KR" sz="1000" dirty="0" smtClean="0">
                <a:latin typeface="나눔고딕" panose="020D0604000000000000" pitchFamily="50" charset="-127"/>
                <a:ea typeface="나눔고딕" panose="020D0604000000000000" pitchFamily="50" charset="-127"/>
              </a:rPr>
              <a:t>IIS </a:t>
            </a:r>
            <a:r>
              <a:rPr lang="ko-KR" altLang="en-US" sz="1000" dirty="0" smtClean="0">
                <a:latin typeface="나눔고딕" panose="020D0604000000000000" pitchFamily="50" charset="-127"/>
                <a:ea typeface="나눔고딕" panose="020D0604000000000000" pitchFamily="50" charset="-127"/>
              </a:rPr>
              <a:t>개발이 되어있음</a:t>
            </a:r>
            <a:r>
              <a:rPr lang="en-US" altLang="ko-KR" sz="1000" dirty="0" smtClean="0">
                <a:latin typeface="나눔고딕" panose="020D0604000000000000" pitchFamily="50" charset="-127"/>
                <a:ea typeface="나눔고딕" panose="020D0604000000000000" pitchFamily="50" charset="-127"/>
              </a:rPr>
              <a:t>)</a:t>
            </a:r>
          </a:p>
          <a:p>
            <a:r>
              <a:rPr lang="en-US" altLang="ko-KR" sz="1000" dirty="0" smtClean="0">
                <a:latin typeface="나눔고딕" panose="020D0604000000000000" pitchFamily="50" charset="-127"/>
                <a:ea typeface="나눔고딕" panose="020D0604000000000000" pitchFamily="50" charset="-127"/>
              </a:rPr>
              <a:t>=&gt; </a:t>
            </a:r>
            <a:r>
              <a:rPr lang="ko-KR" altLang="en-US" sz="1000" dirty="0" smtClean="0">
                <a:latin typeface="나눔고딕" panose="020D0604000000000000" pitchFamily="50" charset="-127"/>
                <a:ea typeface="나눔고딕" panose="020D0604000000000000" pitchFamily="50" charset="-127"/>
              </a:rPr>
              <a:t>최근 </a:t>
            </a:r>
            <a:r>
              <a:rPr lang="en-US" altLang="ko-KR" sz="1000" dirty="0">
                <a:latin typeface="나눔고딕" panose="020D0604000000000000" pitchFamily="50" charset="-127"/>
                <a:ea typeface="나눔고딕" panose="020D0604000000000000" pitchFamily="50" charset="-127"/>
              </a:rPr>
              <a:t>MS</a:t>
            </a:r>
            <a:r>
              <a:rPr lang="ko-KR" altLang="en-US" sz="1000" dirty="0">
                <a:latin typeface="나눔고딕" panose="020D0604000000000000" pitchFamily="50" charset="-127"/>
                <a:ea typeface="나눔고딕" panose="020D0604000000000000" pitchFamily="50" charset="-127"/>
              </a:rPr>
              <a:t>윈도우의 </a:t>
            </a:r>
            <a:r>
              <a:rPr lang="en-US" altLang="ko-KR" sz="1000" dirty="0">
                <a:latin typeface="나눔고딕" panose="020D0604000000000000" pitchFamily="50" charset="-127"/>
                <a:ea typeface="나눔고딕" panose="020D0604000000000000" pitchFamily="50" charset="-127"/>
              </a:rPr>
              <a:t>IIS</a:t>
            </a:r>
            <a:r>
              <a:rPr lang="ko-KR" altLang="en-US" sz="1000" dirty="0">
                <a:latin typeface="나눔고딕" panose="020D0604000000000000" pitchFamily="50" charset="-127"/>
                <a:ea typeface="나눔고딕" panose="020D0604000000000000" pitchFamily="50" charset="-127"/>
              </a:rPr>
              <a:t>에는 </a:t>
            </a:r>
            <a:r>
              <a:rPr lang="en-US" altLang="ko-KR" sz="1000" dirty="0">
                <a:latin typeface="나눔고딕" panose="020D0604000000000000" pitchFamily="50" charset="-127"/>
                <a:ea typeface="나눔고딕" panose="020D0604000000000000" pitchFamily="50" charset="-127"/>
              </a:rPr>
              <a:t>PHP</a:t>
            </a:r>
            <a:r>
              <a:rPr lang="ko-KR" altLang="en-US" sz="1000" dirty="0">
                <a:latin typeface="나눔고딕" panose="020D0604000000000000" pitchFamily="50" charset="-127"/>
                <a:ea typeface="나눔고딕" panose="020D0604000000000000" pitchFamily="50" charset="-127"/>
              </a:rPr>
              <a:t>연동을 할 수 있는 </a:t>
            </a:r>
            <a:r>
              <a:rPr lang="ko-KR" altLang="en-US" sz="1000" dirty="0" err="1">
                <a:latin typeface="나눔고딕" panose="020D0604000000000000" pitchFamily="50" charset="-127"/>
                <a:ea typeface="나눔고딕" panose="020D0604000000000000" pitchFamily="50" charset="-127"/>
              </a:rPr>
              <a:t>플러그인을</a:t>
            </a:r>
            <a:r>
              <a:rPr lang="ko-KR" altLang="en-US" sz="1000" dirty="0">
                <a:latin typeface="나눔고딕" panose="020D0604000000000000" pitchFamily="50" charset="-127"/>
                <a:ea typeface="나눔고딕" panose="020D0604000000000000" pitchFamily="50" charset="-127"/>
              </a:rPr>
              <a:t> </a:t>
            </a:r>
            <a:r>
              <a:rPr lang="en-US" altLang="ko-KR" sz="1000" dirty="0" err="1">
                <a:latin typeface="나눔고딕" panose="020D0604000000000000" pitchFamily="50" charset="-127"/>
                <a:ea typeface="나눔고딕" panose="020D0604000000000000" pitchFamily="50" charset="-127"/>
              </a:rPr>
              <a:t>WebApp</a:t>
            </a:r>
            <a:r>
              <a:rPr lang="en-US" altLang="ko-KR" sz="1000" dirty="0">
                <a:latin typeface="나눔고딕" panose="020D0604000000000000" pitchFamily="50" charset="-127"/>
                <a:ea typeface="나눔고딕" panose="020D0604000000000000" pitchFamily="50" charset="-127"/>
              </a:rPr>
              <a:t> Installer</a:t>
            </a:r>
            <a:r>
              <a:rPr lang="ko-KR" altLang="en-US" sz="1000" dirty="0">
                <a:latin typeface="나눔고딕" panose="020D0604000000000000" pitchFamily="50" charset="-127"/>
                <a:ea typeface="나눔고딕" panose="020D0604000000000000" pitchFamily="50" charset="-127"/>
              </a:rPr>
              <a:t>로 </a:t>
            </a:r>
            <a:endParaRPr lang="en-US" altLang="ko-KR" sz="1000" dirty="0" smtClean="0">
              <a:latin typeface="나눔고딕" panose="020D0604000000000000" pitchFamily="50" charset="-127"/>
              <a:ea typeface="나눔고딕" panose="020D0604000000000000" pitchFamily="50" charset="-127"/>
            </a:endParaRPr>
          </a:p>
          <a:p>
            <a:r>
              <a:rPr lang="en-US" altLang="ko-KR" sz="1000" dirty="0">
                <a:latin typeface="나눔고딕" panose="020D0604000000000000" pitchFamily="50" charset="-127"/>
                <a:ea typeface="나눔고딕" panose="020D0604000000000000" pitchFamily="50" charset="-127"/>
              </a:rPr>
              <a:t> </a:t>
            </a:r>
            <a:r>
              <a:rPr lang="en-US" altLang="ko-KR" sz="1000" dirty="0" smtClean="0">
                <a:latin typeface="나눔고딕" panose="020D0604000000000000" pitchFamily="50" charset="-127"/>
                <a:ea typeface="나눔고딕" panose="020D0604000000000000" pitchFamily="50" charset="-127"/>
              </a:rPr>
              <a:t>    </a:t>
            </a:r>
            <a:r>
              <a:rPr lang="ko-KR" altLang="en-US" sz="1000" dirty="0" smtClean="0">
                <a:latin typeface="나눔고딕" panose="020D0604000000000000" pitchFamily="50" charset="-127"/>
                <a:ea typeface="나눔고딕" panose="020D0604000000000000" pitchFamily="50" charset="-127"/>
              </a:rPr>
              <a:t>간편설치기능을 </a:t>
            </a:r>
            <a:r>
              <a:rPr lang="ko-KR" altLang="en-US" sz="1000" dirty="0">
                <a:latin typeface="나눔고딕" panose="020D0604000000000000" pitchFamily="50" charset="-127"/>
                <a:ea typeface="나눔고딕" panose="020D0604000000000000" pitchFamily="50" charset="-127"/>
              </a:rPr>
              <a:t>제공하고 있음</a:t>
            </a:r>
            <a:r>
              <a:rPr lang="en-US" altLang="ko-KR" sz="1000" dirty="0" smtClean="0">
                <a:latin typeface="나눔고딕" panose="020D0604000000000000" pitchFamily="50" charset="-127"/>
                <a:ea typeface="나눔고딕" panose="020D0604000000000000" pitchFamily="50" charset="-127"/>
              </a:rPr>
              <a:t>.</a:t>
            </a:r>
            <a:endParaRPr lang="en-US" altLang="ko-KR" sz="1000" dirty="0">
              <a:latin typeface="나눔고딕" panose="020D0604000000000000" pitchFamily="50" charset="-127"/>
              <a:ea typeface="나눔고딕" panose="020D0604000000000000" pitchFamily="50" charset="-127"/>
            </a:endParaRPr>
          </a:p>
        </p:txBody>
      </p:sp>
      <p:sp>
        <p:nvSpPr>
          <p:cNvPr id="13" name="CustomShape 5"/>
          <p:cNvSpPr/>
          <p:nvPr/>
        </p:nvSpPr>
        <p:spPr>
          <a:xfrm>
            <a:off x="3810375" y="5139389"/>
            <a:ext cx="5050665" cy="432857"/>
          </a:xfrm>
          <a:prstGeom prst="rect">
            <a:avLst/>
          </a:prstGeom>
          <a:ln w="1270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anchor="ctr">
            <a:normAutofit/>
          </a:bodyPr>
          <a:lstStyle/>
          <a:p>
            <a:pPr marL="171450" indent="-171450">
              <a:buFont typeface="Symbol"/>
              <a:buChar char="Þ"/>
            </a:pPr>
            <a:r>
              <a:rPr lang="ko-KR" altLang="en-US" sz="1000" dirty="0" err="1" smtClean="0">
                <a:latin typeface="나눔고딕" panose="020D0604000000000000" pitchFamily="50" charset="-127"/>
                <a:ea typeface="나눔고딕" panose="020D0604000000000000" pitchFamily="50" charset="-127"/>
              </a:rPr>
              <a:t>퍼포먼스에서</a:t>
            </a:r>
            <a:r>
              <a:rPr lang="ko-KR" altLang="en-US" sz="1000" dirty="0" smtClean="0">
                <a:latin typeface="나눔고딕" panose="020D0604000000000000" pitchFamily="50" charset="-127"/>
                <a:ea typeface="나눔고딕" panose="020D0604000000000000" pitchFamily="50" charset="-127"/>
              </a:rPr>
              <a:t> 보면</a:t>
            </a:r>
            <a:r>
              <a:rPr lang="en-US" altLang="ko-KR" sz="1000" dirty="0" smtClean="0">
                <a:latin typeface="나눔고딕" panose="020D0604000000000000" pitchFamily="50" charset="-127"/>
                <a:ea typeface="나눔고딕" panose="020D0604000000000000" pitchFamily="50" charset="-127"/>
              </a:rPr>
              <a:t>,</a:t>
            </a:r>
            <a:r>
              <a:rPr lang="ko-KR" altLang="en-US" sz="1000" dirty="0" smtClean="0">
                <a:latin typeface="나눔고딕" panose="020D0604000000000000" pitchFamily="50" charset="-127"/>
                <a:ea typeface="나눔고딕" panose="020D0604000000000000" pitchFamily="50" charset="-127"/>
              </a:rPr>
              <a:t> </a:t>
            </a:r>
            <a:r>
              <a:rPr lang="ko-KR" altLang="en-US" sz="1000" dirty="0" err="1" smtClean="0">
                <a:latin typeface="나눔고딕" panose="020D0604000000000000" pitchFamily="50" charset="-127"/>
                <a:ea typeface="나눔고딕" panose="020D0604000000000000" pitchFamily="50" charset="-127"/>
              </a:rPr>
              <a:t>리눅스나</a:t>
            </a:r>
            <a:r>
              <a:rPr lang="ko-KR" altLang="en-US" sz="1000" dirty="0" smtClean="0">
                <a:latin typeface="나눔고딕" panose="020D0604000000000000" pitchFamily="50" charset="-127"/>
                <a:ea typeface="나눔고딕" panose="020D0604000000000000" pitchFamily="50" charset="-127"/>
              </a:rPr>
              <a:t> 유닉스에서 구축한 웹 서버보다 나은 결과를 가져오지 않음</a:t>
            </a:r>
            <a:r>
              <a:rPr lang="en-US" altLang="ko-KR" sz="1000" dirty="0" smtClean="0">
                <a:latin typeface="나눔고딕" panose="020D0604000000000000" pitchFamily="50" charset="-127"/>
                <a:ea typeface="나눔고딕" panose="020D0604000000000000" pitchFamily="50" charset="-127"/>
              </a:rPr>
              <a:t>.</a:t>
            </a:r>
          </a:p>
          <a:p>
            <a:pPr marL="171450" indent="-171450">
              <a:buFont typeface="Symbol"/>
              <a:buChar char="Þ"/>
            </a:pPr>
            <a:r>
              <a:rPr lang="ko-KR" altLang="en-US" sz="1000" dirty="0">
                <a:latin typeface="나눔고딕" panose="020D0604000000000000" pitchFamily="50" charset="-127"/>
                <a:ea typeface="나눔고딕" panose="020D0604000000000000" pitchFamily="50" charset="-127"/>
              </a:rPr>
              <a:t>현재는 </a:t>
            </a:r>
            <a:r>
              <a:rPr lang="ko-KR" altLang="en-US" sz="1000" dirty="0" err="1" smtClean="0">
                <a:latin typeface="나눔고딕" panose="020D0604000000000000" pitchFamily="50" charset="-127"/>
                <a:ea typeface="나눔고딕" panose="020D0604000000000000" pitchFamily="50" charset="-127"/>
              </a:rPr>
              <a:t>리눅스가</a:t>
            </a:r>
            <a:r>
              <a:rPr lang="ko-KR" altLang="en-US" sz="1000" dirty="0" smtClean="0">
                <a:latin typeface="나눔고딕" panose="020D0604000000000000" pitchFamily="50" charset="-127"/>
                <a:ea typeface="나눔고딕" panose="020D0604000000000000" pitchFamily="50" charset="-127"/>
              </a:rPr>
              <a:t> 유닉스보다 좋다고 봐도 된다</a:t>
            </a:r>
            <a:r>
              <a:rPr lang="en-US" altLang="ko-KR" sz="1000" dirty="0" smtClean="0">
                <a:latin typeface="나눔고딕" panose="020D0604000000000000" pitchFamily="50" charset="-127"/>
                <a:ea typeface="나눔고딕" panose="020D0604000000000000" pitchFamily="50" charset="-127"/>
              </a:rPr>
              <a:t>.</a:t>
            </a:r>
            <a:endParaRPr lang="en-US" altLang="ko-KR" sz="1000" dirty="0">
              <a:latin typeface="나눔고딕" panose="020D0604000000000000" pitchFamily="50" charset="-127"/>
              <a:ea typeface="나눔고딕" panose="020D0604000000000000" pitchFamily="50" charset="-127"/>
            </a:endParaRPr>
          </a:p>
        </p:txBody>
      </p:sp>
      <p:sp>
        <p:nvSpPr>
          <p:cNvPr id="14" name="CustomShape 5"/>
          <p:cNvSpPr/>
          <p:nvPr/>
        </p:nvSpPr>
        <p:spPr>
          <a:xfrm>
            <a:off x="3810375" y="3710227"/>
            <a:ext cx="5050665" cy="409339"/>
          </a:xfrm>
          <a:prstGeom prst="rect">
            <a:avLst/>
          </a:prstGeom>
          <a:ln w="1270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anchor="ctr">
            <a:normAutofit lnSpcReduction="10000"/>
          </a:bodyPr>
          <a:lstStyle/>
          <a:p>
            <a:r>
              <a:rPr lang="en-US" altLang="ko-KR" sz="1050" dirty="0" smtClean="0">
                <a:latin typeface="나눔고딕" panose="020D0604000000000000" pitchFamily="50" charset="-127"/>
                <a:ea typeface="나눔고딕" panose="020D0604000000000000" pitchFamily="50" charset="-127"/>
              </a:rPr>
              <a:t>(</a:t>
            </a:r>
            <a:r>
              <a:rPr lang="ko-KR" altLang="en-US" sz="1050" dirty="0" err="1" smtClean="0">
                <a:latin typeface="나눔고딕" panose="020D0604000000000000" pitchFamily="50" charset="-127"/>
                <a:ea typeface="나눔고딕" panose="020D0604000000000000" pitchFamily="50" charset="-127"/>
              </a:rPr>
              <a:t>리눅스에서</a:t>
            </a:r>
            <a:r>
              <a:rPr lang="ko-KR" altLang="en-US" sz="1050" dirty="0" smtClean="0">
                <a:latin typeface="나눔고딕" panose="020D0604000000000000" pitchFamily="50" charset="-127"/>
                <a:ea typeface="나눔고딕" panose="020D0604000000000000" pitchFamily="50" charset="-127"/>
              </a:rPr>
              <a:t> </a:t>
            </a:r>
            <a:r>
              <a:rPr lang="en-US" altLang="ko-KR" sz="1050" dirty="0">
                <a:latin typeface="나눔고딕" panose="020D0604000000000000" pitchFamily="50" charset="-127"/>
                <a:ea typeface="나눔고딕" panose="020D0604000000000000" pitchFamily="50" charset="-127"/>
              </a:rPr>
              <a:t>Apache Web Server 2.4</a:t>
            </a:r>
            <a:r>
              <a:rPr lang="ko-KR" altLang="en-US" sz="1050" dirty="0">
                <a:latin typeface="나눔고딕" panose="020D0604000000000000" pitchFamily="50" charset="-127"/>
                <a:ea typeface="나눔고딕" panose="020D0604000000000000" pitchFamily="50" charset="-127"/>
              </a:rPr>
              <a:t>와 </a:t>
            </a:r>
            <a:r>
              <a:rPr lang="en-US" altLang="ko-KR" sz="1050" dirty="0">
                <a:latin typeface="나눔고딕" panose="020D0604000000000000" pitchFamily="50" charset="-127"/>
                <a:ea typeface="나눔고딕" panose="020D0604000000000000" pitchFamily="50" charset="-127"/>
              </a:rPr>
              <a:t>PHP </a:t>
            </a:r>
            <a:r>
              <a:rPr lang="ko-KR" altLang="en-US" sz="1050" dirty="0">
                <a:latin typeface="나눔고딕" panose="020D0604000000000000" pitchFamily="50" charset="-127"/>
                <a:ea typeface="나눔고딕" panose="020D0604000000000000" pitchFamily="50" charset="-127"/>
              </a:rPr>
              <a:t>연동의 </a:t>
            </a:r>
            <a:r>
              <a:rPr lang="ko-KR" altLang="en-US" sz="1050" dirty="0" err="1" smtClean="0">
                <a:latin typeface="나눔고딕" panose="020D0604000000000000" pitchFamily="50" charset="-127"/>
                <a:ea typeface="나눔고딕" panose="020D0604000000000000" pitchFamily="50" charset="-127"/>
              </a:rPr>
              <a:t>퍼포먼스와</a:t>
            </a:r>
            <a:r>
              <a:rPr lang="ko-KR" altLang="en-US" sz="1050" dirty="0" smtClean="0">
                <a:latin typeface="나눔고딕" panose="020D0604000000000000" pitchFamily="50" charset="-127"/>
                <a:ea typeface="나눔고딕" panose="020D0604000000000000" pitchFamily="50" charset="-127"/>
              </a:rPr>
              <a:t> </a:t>
            </a:r>
            <a:r>
              <a:rPr lang="en-US" altLang="ko-KR" sz="1050" dirty="0" smtClean="0">
                <a:latin typeface="나눔고딕" panose="020D0604000000000000" pitchFamily="50" charset="-127"/>
                <a:ea typeface="나눔고딕" panose="020D0604000000000000" pitchFamily="50" charset="-127"/>
              </a:rPr>
              <a:t>MS</a:t>
            </a:r>
            <a:r>
              <a:rPr lang="ko-KR" altLang="en-US" sz="1050" dirty="0" smtClean="0">
                <a:latin typeface="나눔고딕" panose="020D0604000000000000" pitchFamily="50" charset="-127"/>
                <a:ea typeface="나눔고딕" panose="020D0604000000000000" pitchFamily="50" charset="-127"/>
              </a:rPr>
              <a:t>윈도우에서</a:t>
            </a:r>
            <a:endParaRPr lang="en-US" altLang="ko-KR" sz="1050" dirty="0" smtClean="0">
              <a:latin typeface="나눔고딕" panose="020D0604000000000000" pitchFamily="50" charset="-127"/>
              <a:ea typeface="나눔고딕" panose="020D0604000000000000" pitchFamily="50" charset="-127"/>
            </a:endParaRPr>
          </a:p>
          <a:p>
            <a:r>
              <a:rPr lang="ko-KR" altLang="en-US" sz="1050" dirty="0" smtClean="0">
                <a:latin typeface="나눔고딕" panose="020D0604000000000000" pitchFamily="50" charset="-127"/>
                <a:ea typeface="나눔고딕" panose="020D0604000000000000" pitchFamily="50" charset="-127"/>
              </a:rPr>
              <a:t>연동한 아파치 웹 서버는 매우 </a:t>
            </a:r>
            <a:r>
              <a:rPr lang="ko-KR" altLang="en-US" sz="1050" dirty="0">
                <a:latin typeface="나눔고딕" panose="020D0604000000000000" pitchFamily="50" charset="-127"/>
                <a:ea typeface="나눔고딕" panose="020D0604000000000000" pitchFamily="50" charset="-127"/>
              </a:rPr>
              <a:t>큰 차이가 날 수 있음</a:t>
            </a:r>
            <a:r>
              <a:rPr lang="en-US" altLang="ko-KR" sz="1050" dirty="0">
                <a:latin typeface="나눔고딕" panose="020D0604000000000000" pitchFamily="50" charset="-127"/>
                <a:ea typeface="나눔고딕" panose="020D0604000000000000" pitchFamily="50" charset="-127"/>
              </a:rPr>
              <a:t>)</a:t>
            </a:r>
          </a:p>
        </p:txBody>
      </p:sp>
      <p:sp>
        <p:nvSpPr>
          <p:cNvPr id="15" name="CustomShape 5"/>
          <p:cNvSpPr/>
          <p:nvPr/>
        </p:nvSpPr>
        <p:spPr>
          <a:xfrm>
            <a:off x="3810375" y="5910913"/>
            <a:ext cx="5050665" cy="490007"/>
          </a:xfrm>
          <a:prstGeom prst="rect">
            <a:avLst/>
          </a:prstGeom>
          <a:ln w="9525">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anchor="ctr">
            <a:normAutofit/>
          </a:bodyPr>
          <a:lstStyle/>
          <a:p>
            <a:pPr marL="171450" indent="-171450">
              <a:buFont typeface="Symbol"/>
              <a:buChar char="Þ"/>
            </a:pPr>
            <a:r>
              <a:rPr lang="ko-KR" altLang="en-US" sz="1050" dirty="0" err="1" smtClean="0">
                <a:latin typeface="나눔고딕" panose="020D0604000000000000" pitchFamily="50" charset="-127"/>
                <a:ea typeface="나눔고딕" panose="020D0604000000000000" pitchFamily="50" charset="-127"/>
              </a:rPr>
              <a:t>리눅스에서</a:t>
            </a:r>
            <a:r>
              <a:rPr lang="ko-KR" altLang="en-US" sz="1050" dirty="0" smtClean="0">
                <a:latin typeface="나눔고딕" panose="020D0604000000000000" pitchFamily="50" charset="-127"/>
                <a:ea typeface="나눔고딕" panose="020D0604000000000000" pitchFamily="50" charset="-127"/>
              </a:rPr>
              <a:t> 작성한 </a:t>
            </a:r>
            <a:r>
              <a:rPr lang="en-US" altLang="ko-KR" sz="1050" dirty="0" smtClean="0">
                <a:latin typeface="나눔고딕" panose="020D0604000000000000" pitchFamily="50" charset="-127"/>
                <a:ea typeface="나눔고딕" panose="020D0604000000000000" pitchFamily="50" charset="-127"/>
              </a:rPr>
              <a:t>PHP </a:t>
            </a:r>
            <a:r>
              <a:rPr lang="ko-KR" altLang="en-US" sz="1050" dirty="0" smtClean="0">
                <a:latin typeface="나눔고딕" panose="020D0604000000000000" pitchFamily="50" charset="-127"/>
                <a:ea typeface="나눔고딕" panose="020D0604000000000000" pitchFamily="50" charset="-127"/>
              </a:rPr>
              <a:t>프로그래밍언어와 </a:t>
            </a:r>
            <a:r>
              <a:rPr lang="en-US" altLang="ko-KR" sz="1050" dirty="0" smtClean="0">
                <a:latin typeface="나눔고딕" panose="020D0604000000000000" pitchFamily="50" charset="-127"/>
                <a:ea typeface="나눔고딕" panose="020D0604000000000000" pitchFamily="50" charset="-127"/>
              </a:rPr>
              <a:t>MS</a:t>
            </a:r>
            <a:r>
              <a:rPr lang="ko-KR" altLang="en-US" sz="1050" dirty="0" smtClean="0">
                <a:latin typeface="나눔고딕" panose="020D0604000000000000" pitchFamily="50" charset="-127"/>
                <a:ea typeface="나눔고딕" panose="020D0604000000000000" pitchFamily="50" charset="-127"/>
              </a:rPr>
              <a:t>윈도우에서의 작성한 </a:t>
            </a:r>
            <a:r>
              <a:rPr lang="en-US" altLang="ko-KR" sz="1050" dirty="0" smtClean="0">
                <a:latin typeface="나눔고딕" panose="020D0604000000000000" pitchFamily="50" charset="-127"/>
                <a:ea typeface="나눔고딕" panose="020D0604000000000000" pitchFamily="50" charset="-127"/>
              </a:rPr>
              <a:t>PHP</a:t>
            </a:r>
            <a:r>
              <a:rPr lang="ko-KR" altLang="en-US" sz="1050" dirty="0" smtClean="0">
                <a:latin typeface="나눔고딕" panose="020D0604000000000000" pitchFamily="50" charset="-127"/>
                <a:ea typeface="나눔고딕" panose="020D0604000000000000" pitchFamily="50" charset="-127"/>
              </a:rPr>
              <a:t>파일은</a:t>
            </a:r>
            <a:endParaRPr lang="en-US" altLang="ko-KR" sz="1050" dirty="0" smtClean="0">
              <a:latin typeface="나눔고딕" panose="020D0604000000000000" pitchFamily="50" charset="-127"/>
              <a:ea typeface="나눔고딕" panose="020D0604000000000000" pitchFamily="50" charset="-127"/>
            </a:endParaRPr>
          </a:p>
          <a:p>
            <a:r>
              <a:rPr lang="ko-KR" altLang="en-US" sz="1050" dirty="0" smtClean="0">
                <a:latin typeface="나눔고딕" panose="020D0604000000000000" pitchFamily="50" charset="-127"/>
                <a:ea typeface="나눔고딕" panose="020D0604000000000000" pitchFamily="50" charset="-127"/>
              </a:rPr>
              <a:t>     동작에 있어서 오류가 나올 수 있으니 반드시 확인할 것 </a:t>
            </a:r>
            <a:r>
              <a:rPr lang="en-US" altLang="ko-KR" sz="1050" b="1" dirty="0" smtClean="0">
                <a:latin typeface="나눔고딕" panose="020D0604000000000000" pitchFamily="50" charset="-127"/>
                <a:ea typeface="나눔고딕" panose="020D0604000000000000" pitchFamily="50" charset="-127"/>
              </a:rPr>
              <a:t>(</a:t>
            </a:r>
            <a:r>
              <a:rPr lang="ko-KR" altLang="en-US" sz="1050" b="1" dirty="0" smtClean="0">
                <a:latin typeface="나눔고딕" panose="020D0604000000000000" pitchFamily="50" charset="-127"/>
                <a:ea typeface="나눔고딕" panose="020D0604000000000000" pitchFamily="50" charset="-127"/>
              </a:rPr>
              <a:t>크로스플랫폼</a:t>
            </a:r>
            <a:r>
              <a:rPr lang="en-US" altLang="ko-KR" sz="1050" b="1" dirty="0" smtClean="0">
                <a:latin typeface="나눔고딕" panose="020D0604000000000000" pitchFamily="50" charset="-127"/>
                <a:ea typeface="나눔고딕" panose="020D0604000000000000" pitchFamily="50" charset="-127"/>
              </a:rPr>
              <a:t>)</a:t>
            </a:r>
            <a:endParaRPr lang="en-US" altLang="ko-KR" sz="1050" b="1" dirty="0">
              <a:latin typeface="나눔고딕" panose="020D0604000000000000" pitchFamily="50" charset="-127"/>
              <a:ea typeface="나눔고딕" panose="020D0604000000000000" pitchFamily="50" charset="-127"/>
            </a:endParaRPr>
          </a:p>
        </p:txBody>
      </p:sp>
      <p:sp>
        <p:nvSpPr>
          <p:cNvPr id="16" name="CustomShape 5"/>
          <p:cNvSpPr/>
          <p:nvPr/>
        </p:nvSpPr>
        <p:spPr>
          <a:xfrm>
            <a:off x="3810375" y="5609218"/>
            <a:ext cx="5050665" cy="305473"/>
          </a:xfrm>
          <a:prstGeom prst="rect">
            <a:avLst/>
          </a:prstGeom>
          <a:solidFill>
            <a:schemeClr val="bg2">
              <a:lumMod val="90000"/>
            </a:schemeClr>
          </a:solidFill>
          <a:ln w="9525"/>
        </p:spPr>
        <p:style>
          <a:lnRef idx="2">
            <a:schemeClr val="accent1"/>
          </a:lnRef>
          <a:fillRef idx="1">
            <a:schemeClr val="lt1"/>
          </a:fillRef>
          <a:effectRef idx="0">
            <a:schemeClr val="accent1"/>
          </a:effectRef>
          <a:fontRef idx="minor">
            <a:schemeClr val="dk1"/>
          </a:fontRef>
        </p:style>
        <p:txBody>
          <a:bodyPr anchor="ctr">
            <a:normAutofit/>
          </a:bodyPr>
          <a:lstStyle/>
          <a:p>
            <a:pPr marL="171450" indent="-171450">
              <a:buFont typeface="Symbol"/>
              <a:buChar char="Þ"/>
            </a:pPr>
            <a:r>
              <a:rPr lang="ko-KR" altLang="en-US" sz="1050" b="1" dirty="0" smtClean="0">
                <a:latin typeface="나눔고딕" panose="020D0604000000000000" pitchFamily="50" charset="-127"/>
                <a:ea typeface="나눔고딕" panose="020D0604000000000000" pitchFamily="50" charset="-127"/>
              </a:rPr>
              <a:t>크로스플랫폼</a:t>
            </a:r>
            <a:r>
              <a:rPr lang="en-US" altLang="ko-KR" sz="1050" b="1" dirty="0">
                <a:latin typeface="나눔고딕" panose="020D0604000000000000" pitchFamily="50" charset="-127"/>
                <a:ea typeface="나눔고딕" panose="020D0604000000000000" pitchFamily="50" charset="-127"/>
              </a:rPr>
              <a:t> </a:t>
            </a:r>
            <a:r>
              <a:rPr lang="ko-KR" altLang="en-US" sz="1050" b="1" dirty="0" smtClean="0">
                <a:latin typeface="나눔고딕" panose="020D0604000000000000" pitchFamily="50" charset="-127"/>
                <a:ea typeface="나눔고딕" panose="020D0604000000000000" pitchFamily="50" charset="-127"/>
              </a:rPr>
              <a:t>개발 가이드</a:t>
            </a:r>
            <a:r>
              <a:rPr lang="en-US" altLang="ko-KR" sz="1050" b="1" dirty="0" smtClean="0">
                <a:latin typeface="나눔고딕" panose="020D0604000000000000" pitchFamily="50" charset="-127"/>
                <a:ea typeface="나눔고딕" panose="020D0604000000000000" pitchFamily="50" charset="-127"/>
              </a:rPr>
              <a:t>[</a:t>
            </a:r>
            <a:r>
              <a:rPr lang="ko-KR" altLang="en-US" sz="1050" b="1" dirty="0" err="1" smtClean="0">
                <a:latin typeface="나눔고딕" panose="020D0604000000000000" pitchFamily="50" charset="-127"/>
                <a:ea typeface="나눔고딕" panose="020D0604000000000000" pitchFamily="50" charset="-127"/>
              </a:rPr>
              <a:t>이식성</a:t>
            </a:r>
            <a:r>
              <a:rPr lang="en-US" altLang="ko-KR" sz="1050" b="1" dirty="0">
                <a:latin typeface="나눔고딕" panose="020D0604000000000000" pitchFamily="50" charset="-127"/>
                <a:ea typeface="나눔고딕" panose="020D0604000000000000" pitchFamily="50" charset="-127"/>
              </a:rPr>
              <a:t>]</a:t>
            </a:r>
            <a:r>
              <a:rPr lang="ko-KR" altLang="en-US" sz="1050" b="1" dirty="0" smtClean="0">
                <a:latin typeface="나눔고딕" panose="020D0604000000000000" pitchFamily="50" charset="-127"/>
                <a:ea typeface="나눔고딕" panose="020D0604000000000000" pitchFamily="50" charset="-127"/>
              </a:rPr>
              <a:t> </a:t>
            </a:r>
            <a:r>
              <a:rPr lang="en-US" altLang="ko-KR" sz="1050" b="1" dirty="0" smtClean="0">
                <a:latin typeface="나눔고딕" panose="020D0604000000000000" pitchFamily="50" charset="-127"/>
                <a:ea typeface="나눔고딕" panose="020D0604000000000000" pitchFamily="50" charset="-127"/>
              </a:rPr>
              <a:t>(</a:t>
            </a:r>
            <a:r>
              <a:rPr lang="ko-KR" altLang="en-US" sz="1050" b="1" dirty="0" smtClean="0">
                <a:latin typeface="나눔고딕" panose="020D0604000000000000" pitchFamily="50" charset="-127"/>
                <a:ea typeface="나눔고딕" panose="020D0604000000000000" pitchFamily="50" charset="-127"/>
              </a:rPr>
              <a:t>자바 개발과의 차이점</a:t>
            </a:r>
            <a:r>
              <a:rPr lang="en-US" altLang="ko-KR" sz="1050" b="1" dirty="0" smtClean="0">
                <a:latin typeface="나눔고딕" panose="020D0604000000000000" pitchFamily="50" charset="-127"/>
                <a:ea typeface="나눔고딕" panose="020D0604000000000000" pitchFamily="50" charset="-127"/>
              </a:rPr>
              <a:t>)</a:t>
            </a:r>
            <a:endParaRPr lang="en-US" altLang="ko-KR" sz="105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3518848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4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27480" y="1706032"/>
            <a:ext cx="7772400" cy="460057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a:solidFill>
                  <a:srgbClr val="1C314E"/>
                </a:solidFill>
                <a:latin typeface="나눔고딕"/>
                <a:ea typeface="나눔고딕"/>
              </a:rPr>
              <a:t>13. [</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a:solidFill>
                  <a:srgbClr val="1C314E"/>
                </a:solidFill>
                <a:latin typeface="나눔고딕"/>
                <a:ea typeface="나눔고딕"/>
              </a:rPr>
              <a:t>우분투</a:t>
            </a:r>
            <a:r>
              <a:rPr lang="ko-KR" altLang="en-US" b="1" spc="-151" dirty="0">
                <a:solidFill>
                  <a:srgbClr val="1C314E"/>
                </a:solidFill>
                <a:latin typeface="나눔고딕"/>
                <a:ea typeface="나눔고딕"/>
              </a:rPr>
              <a:t> </a:t>
            </a:r>
            <a:r>
              <a:rPr lang="en-US" altLang="ko-KR" b="1" spc="-151" dirty="0">
                <a:solidFill>
                  <a:srgbClr val="1C314E"/>
                </a:solidFill>
                <a:latin typeface="나눔고딕"/>
                <a:ea typeface="나눔고딕"/>
              </a:rPr>
              <a:t>20.04, Apache 2.4, PHP 8.0 – php.ini </a:t>
            </a:r>
            <a:r>
              <a:rPr lang="ko-KR" altLang="en-US" b="1" spc="-151" dirty="0">
                <a:solidFill>
                  <a:srgbClr val="1C314E"/>
                </a:solidFill>
                <a:latin typeface="나눔고딕"/>
                <a:ea typeface="나눔고딕"/>
              </a:rPr>
              <a:t>환경설정</a:t>
            </a:r>
            <a:r>
              <a:rPr lang="en-US" altLang="ko-KR" b="1" spc="-151" dirty="0">
                <a:solidFill>
                  <a:srgbClr val="1C314E"/>
                </a:solidFill>
                <a:latin typeface="나눔고딕"/>
                <a:ea typeface="나눔고딕"/>
              </a:rPr>
              <a:t> (2021-04-06)</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52</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56969"/>
            <a:ext cx="8470080" cy="54906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Php.ini </a:t>
            </a:r>
            <a:r>
              <a:rPr lang="ko-KR" altLang="en-US" sz="1100" dirty="0" smtClean="0">
                <a:latin typeface="나눔고딕" panose="020D0604000000000000" pitchFamily="50" charset="-127"/>
                <a:ea typeface="나눔고딕" panose="020D0604000000000000" pitchFamily="50" charset="-127"/>
              </a:rPr>
              <a:t>환경설정이다</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부록으로 첨부하였으니 참고하면 된다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9190423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4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1733022"/>
            <a:ext cx="7772400" cy="4592637"/>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a:solidFill>
                  <a:srgbClr val="1C314E"/>
                </a:solidFill>
                <a:latin typeface="나눔고딕"/>
                <a:ea typeface="나눔고딕"/>
              </a:rPr>
              <a:t>13. [</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a:solidFill>
                  <a:srgbClr val="1C314E"/>
                </a:solidFill>
                <a:latin typeface="나눔고딕"/>
                <a:ea typeface="나눔고딕"/>
              </a:rPr>
              <a:t>우분투</a:t>
            </a:r>
            <a:r>
              <a:rPr lang="ko-KR" altLang="en-US" b="1" spc="-151" dirty="0">
                <a:solidFill>
                  <a:srgbClr val="1C314E"/>
                </a:solidFill>
                <a:latin typeface="나눔고딕"/>
                <a:ea typeface="나눔고딕"/>
              </a:rPr>
              <a:t> </a:t>
            </a:r>
            <a:r>
              <a:rPr lang="en-US" altLang="ko-KR" b="1" spc="-151" dirty="0">
                <a:solidFill>
                  <a:srgbClr val="1C314E"/>
                </a:solidFill>
                <a:latin typeface="나눔고딕"/>
                <a:ea typeface="나눔고딕"/>
              </a:rPr>
              <a:t>20.04, Apache 2.4, PHP 8.0 – php.ini </a:t>
            </a:r>
            <a:r>
              <a:rPr lang="ko-KR" altLang="en-US" b="1" spc="-151" dirty="0">
                <a:solidFill>
                  <a:srgbClr val="1C314E"/>
                </a:solidFill>
                <a:latin typeface="나눔고딕"/>
                <a:ea typeface="나눔고딕"/>
              </a:rPr>
              <a:t>환경설정</a:t>
            </a:r>
            <a:r>
              <a:rPr lang="en-US" altLang="ko-KR" b="1" spc="-151" dirty="0">
                <a:solidFill>
                  <a:srgbClr val="1C314E"/>
                </a:solidFill>
                <a:latin typeface="나눔고딕"/>
                <a:ea typeface="나눔고딕"/>
              </a:rPr>
              <a:t> (2021-04-06)</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53</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083519"/>
            <a:ext cx="8470080" cy="54906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Php.ini </a:t>
            </a:r>
            <a:r>
              <a:rPr lang="ko-KR" altLang="en-US" sz="1100" dirty="0" smtClean="0">
                <a:latin typeface="나눔고딕" panose="020D0604000000000000" pitchFamily="50" charset="-127"/>
                <a:ea typeface="나눔고딕" panose="020D0604000000000000" pitchFamily="50" charset="-127"/>
              </a:rPr>
              <a:t>환경설정이다</a:t>
            </a:r>
            <a:r>
              <a:rPr lang="en-US" altLang="ko-KR" sz="1100" dirty="0" smtClean="0">
                <a:latin typeface="나눔고딕" panose="020D0604000000000000" pitchFamily="50" charset="-127"/>
                <a:ea typeface="나눔고딕" panose="020D0604000000000000" pitchFamily="50" charset="-127"/>
              </a:rPr>
              <a:t>. </a:t>
            </a:r>
          </a:p>
        </p:txBody>
      </p:sp>
    </p:spTree>
    <p:extLst>
      <p:ext uri="{BB962C8B-B14F-4D97-AF65-F5344CB8AC3E}">
        <p14:creationId xmlns:p14="http://schemas.microsoft.com/office/powerpoint/2010/main" val="8678981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4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846667" y="1780281"/>
            <a:ext cx="6841066" cy="4803837"/>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a:solidFill>
                  <a:srgbClr val="1C314E"/>
                </a:solidFill>
                <a:latin typeface="나눔고딕"/>
                <a:ea typeface="나눔고딕"/>
              </a:rPr>
              <a:t>13. [</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a:solidFill>
                  <a:srgbClr val="1C314E"/>
                </a:solidFill>
                <a:latin typeface="나눔고딕"/>
                <a:ea typeface="나눔고딕"/>
              </a:rPr>
              <a:t>우분투</a:t>
            </a:r>
            <a:r>
              <a:rPr lang="ko-KR" altLang="en-US" b="1" spc="-151" dirty="0">
                <a:solidFill>
                  <a:srgbClr val="1C314E"/>
                </a:solidFill>
                <a:latin typeface="나눔고딕"/>
                <a:ea typeface="나눔고딕"/>
              </a:rPr>
              <a:t> </a:t>
            </a:r>
            <a:r>
              <a:rPr lang="en-US" altLang="ko-KR" b="1" spc="-151" dirty="0">
                <a:solidFill>
                  <a:srgbClr val="1C314E"/>
                </a:solidFill>
                <a:latin typeface="나눔고딕"/>
                <a:ea typeface="나눔고딕"/>
              </a:rPr>
              <a:t>20.04, Apache 2.4, PHP 8.0 – php.ini </a:t>
            </a:r>
            <a:r>
              <a:rPr lang="ko-KR" altLang="en-US" b="1" spc="-151" dirty="0">
                <a:solidFill>
                  <a:srgbClr val="1C314E"/>
                </a:solidFill>
                <a:latin typeface="나눔고딕"/>
                <a:ea typeface="나눔고딕"/>
              </a:rPr>
              <a:t>환경설정</a:t>
            </a:r>
            <a:r>
              <a:rPr lang="en-US" altLang="ko-KR" b="1" spc="-151" dirty="0">
                <a:solidFill>
                  <a:srgbClr val="1C314E"/>
                </a:solidFill>
                <a:latin typeface="나눔고딕"/>
                <a:ea typeface="나눔고딕"/>
              </a:rPr>
              <a:t> (2021-04-06)</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54</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41849"/>
            <a:ext cx="8470080" cy="54906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Php.ini </a:t>
            </a:r>
            <a:r>
              <a:rPr lang="ko-KR" altLang="en-US" sz="1100" dirty="0" smtClean="0">
                <a:latin typeface="나눔고딕" panose="020D0604000000000000" pitchFamily="50" charset="-127"/>
                <a:ea typeface="나눔고딕" panose="020D0604000000000000" pitchFamily="50" charset="-127"/>
              </a:rPr>
              <a:t>환경설정이다</a:t>
            </a:r>
            <a:r>
              <a:rPr lang="en-US" altLang="ko-KR" sz="1100" dirty="0" smtClean="0">
                <a:latin typeface="나눔고딕" panose="020D0604000000000000" pitchFamily="50" charset="-127"/>
                <a:ea typeface="나눔고딕" panose="020D0604000000000000" pitchFamily="50" charset="-127"/>
              </a:rPr>
              <a:t>. </a:t>
            </a:r>
          </a:p>
        </p:txBody>
      </p:sp>
    </p:spTree>
    <p:extLst>
      <p:ext uri="{BB962C8B-B14F-4D97-AF65-F5344CB8AC3E}">
        <p14:creationId xmlns:p14="http://schemas.microsoft.com/office/powerpoint/2010/main" val="21198211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4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1480" y="1820949"/>
            <a:ext cx="7772400" cy="4611687"/>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13.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Apache 2.4, PHP 8.0 – php.ini </a:t>
            </a:r>
            <a:r>
              <a:rPr lang="ko-KR" altLang="en-US" b="1" spc="-151" dirty="0" smtClean="0">
                <a:solidFill>
                  <a:srgbClr val="1C314E"/>
                </a:solidFill>
                <a:latin typeface="나눔고딕"/>
                <a:ea typeface="나눔고딕"/>
              </a:rPr>
              <a:t>환경설정</a:t>
            </a:r>
            <a:r>
              <a:rPr lang="en-US" altLang="ko-KR" b="1" spc="-151" dirty="0" smtClean="0">
                <a:solidFill>
                  <a:srgbClr val="1C314E"/>
                </a:solidFill>
                <a:latin typeface="나눔고딕"/>
                <a:ea typeface="나눔고딕"/>
              </a:rPr>
              <a:t> (2021-04-06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55</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47530"/>
            <a:ext cx="8470080" cy="54906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Php.ini </a:t>
            </a:r>
            <a:r>
              <a:rPr lang="ko-KR" altLang="en-US" sz="1100" dirty="0" smtClean="0">
                <a:latin typeface="나눔고딕" panose="020D0604000000000000" pitchFamily="50" charset="-127"/>
                <a:ea typeface="나눔고딕" panose="020D0604000000000000" pitchFamily="50" charset="-127"/>
              </a:rPr>
              <a:t>환경설정이다</a:t>
            </a:r>
            <a:r>
              <a:rPr lang="en-US" altLang="ko-KR" sz="1100" dirty="0" smtClean="0">
                <a:latin typeface="나눔고딕" panose="020D0604000000000000" pitchFamily="50" charset="-127"/>
                <a:ea typeface="나눔고딕" panose="020D0604000000000000" pitchFamily="50" charset="-127"/>
              </a:rPr>
              <a:t>. </a:t>
            </a:r>
          </a:p>
        </p:txBody>
      </p:sp>
    </p:spTree>
    <p:extLst>
      <p:ext uri="{BB962C8B-B14F-4D97-AF65-F5344CB8AC3E}">
        <p14:creationId xmlns:p14="http://schemas.microsoft.com/office/powerpoint/2010/main" val="3898378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4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1480" y="1872979"/>
            <a:ext cx="7772400" cy="3409950"/>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a:solidFill>
                  <a:srgbClr val="1C314E"/>
                </a:solidFill>
                <a:latin typeface="나눔고딕"/>
                <a:ea typeface="나눔고딕"/>
              </a:rPr>
              <a:t>14. [</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a:solidFill>
                  <a:srgbClr val="1C314E"/>
                </a:solidFill>
                <a:latin typeface="나눔고딕"/>
                <a:ea typeface="나눔고딕"/>
              </a:rPr>
              <a:t>우분투</a:t>
            </a:r>
            <a:r>
              <a:rPr lang="ko-KR" altLang="en-US" b="1" spc="-151" dirty="0">
                <a:solidFill>
                  <a:srgbClr val="1C314E"/>
                </a:solidFill>
                <a:latin typeface="나눔고딕"/>
                <a:ea typeface="나눔고딕"/>
              </a:rPr>
              <a:t> </a:t>
            </a:r>
            <a:r>
              <a:rPr lang="en-US" altLang="ko-KR" b="1" spc="-151" dirty="0">
                <a:solidFill>
                  <a:srgbClr val="1C314E"/>
                </a:solidFill>
                <a:latin typeface="나눔고딕"/>
                <a:ea typeface="나눔고딕"/>
              </a:rPr>
              <a:t>20.04, Apache 2.4, PHP 8.0 – apache2.4 </a:t>
            </a:r>
            <a:r>
              <a:rPr lang="ko-KR" altLang="en-US" b="1" spc="-151" dirty="0">
                <a:solidFill>
                  <a:srgbClr val="1C314E"/>
                </a:solidFill>
                <a:latin typeface="나눔고딕"/>
                <a:ea typeface="나눔고딕"/>
              </a:rPr>
              <a:t>환경설정</a:t>
            </a:r>
            <a:r>
              <a:rPr lang="en-US" altLang="ko-KR" b="1" spc="-151" dirty="0">
                <a:solidFill>
                  <a:srgbClr val="1C314E"/>
                </a:solidFill>
                <a:latin typeface="나눔고딕"/>
                <a:ea typeface="나눔고딕"/>
              </a:rPr>
              <a:t> (2021-04-06)</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56</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0360" y="1123890"/>
            <a:ext cx="8470080" cy="54906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아파치 </a:t>
            </a:r>
            <a:r>
              <a:rPr lang="en-US" altLang="ko-KR" sz="1100" dirty="0" smtClean="0">
                <a:latin typeface="나눔고딕" panose="020D0604000000000000" pitchFamily="50" charset="-127"/>
                <a:ea typeface="나눔고딕" panose="020D0604000000000000" pitchFamily="50" charset="-127"/>
              </a:rPr>
              <a:t>2.4</a:t>
            </a:r>
            <a:r>
              <a:rPr lang="ko-KR" altLang="en-US" sz="1100" dirty="0" smtClean="0">
                <a:latin typeface="나눔고딕" panose="020D0604000000000000" pitchFamily="50" charset="-127"/>
                <a:ea typeface="나눔고딕" panose="020D0604000000000000" pitchFamily="50" charset="-127"/>
              </a:rPr>
              <a:t>의 정보 출력 관련 설정이다</a:t>
            </a:r>
            <a:r>
              <a:rPr lang="en-US" altLang="ko-KR" sz="1100" dirty="0" smtClean="0">
                <a:latin typeface="나눔고딕" panose="020D0604000000000000" pitchFamily="50" charset="-127"/>
                <a:ea typeface="나눔고딕" panose="020D0604000000000000" pitchFamily="50" charset="-127"/>
              </a:rPr>
              <a:t>. </a:t>
            </a:r>
          </a:p>
        </p:txBody>
      </p:sp>
    </p:spTree>
    <p:extLst>
      <p:ext uri="{BB962C8B-B14F-4D97-AF65-F5344CB8AC3E}">
        <p14:creationId xmlns:p14="http://schemas.microsoft.com/office/powerpoint/2010/main" val="22701004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4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64680" y="1686982"/>
            <a:ext cx="5689600" cy="2232377"/>
          </a:xfrm>
          <a:prstGeom prst="rect">
            <a:avLst/>
          </a:prstGeom>
          <a:ln>
            <a:noFill/>
          </a:ln>
          <a:effectLst>
            <a:outerShdw blurRad="190500" algn="tl" rotWithShape="0">
              <a:srgbClr val="000000">
                <a:alpha val="70000"/>
              </a:srgbClr>
            </a:outerShdw>
          </a:effectLst>
        </p:spPr>
      </p:pic>
      <p:pic>
        <p:nvPicPr>
          <p:cNvPr id="3" name="그림 2" descr="1_210406_46"/>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2302934" y="3686409"/>
            <a:ext cx="5689600" cy="2757642"/>
          </a:xfrm>
          <a:prstGeom prst="rect">
            <a:avLst/>
          </a:prstGeom>
          <a:ln>
            <a:noFill/>
          </a:ln>
          <a:effectLst>
            <a:outerShdw blurRad="190500" algn="tl" rotWithShape="0">
              <a:srgbClr val="000000">
                <a:alpha val="70000"/>
              </a:srgbClr>
            </a:outerShdw>
          </a:effectLst>
        </p:spPr>
      </p:pic>
      <p:sp>
        <p:nvSpPr>
          <p:cNvPr id="4"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5"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6"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a:solidFill>
                  <a:srgbClr val="1C314E"/>
                </a:solidFill>
                <a:latin typeface="나눔고딕"/>
                <a:ea typeface="나눔고딕"/>
              </a:rPr>
              <a:t>14. [</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a:solidFill>
                  <a:srgbClr val="1C314E"/>
                </a:solidFill>
                <a:latin typeface="나눔고딕"/>
                <a:ea typeface="나눔고딕"/>
              </a:rPr>
              <a:t>우분투</a:t>
            </a:r>
            <a:r>
              <a:rPr lang="ko-KR" altLang="en-US" b="1" spc="-151" dirty="0">
                <a:solidFill>
                  <a:srgbClr val="1C314E"/>
                </a:solidFill>
                <a:latin typeface="나눔고딕"/>
                <a:ea typeface="나눔고딕"/>
              </a:rPr>
              <a:t> </a:t>
            </a:r>
            <a:r>
              <a:rPr lang="en-US" altLang="ko-KR" b="1" spc="-151" dirty="0">
                <a:solidFill>
                  <a:srgbClr val="1C314E"/>
                </a:solidFill>
                <a:latin typeface="나눔고딕"/>
                <a:ea typeface="나눔고딕"/>
              </a:rPr>
              <a:t>20.04, Apache 2.4, PHP 8.0 – apache2.4 </a:t>
            </a:r>
            <a:r>
              <a:rPr lang="ko-KR" altLang="en-US" b="1" spc="-151" dirty="0">
                <a:solidFill>
                  <a:srgbClr val="1C314E"/>
                </a:solidFill>
                <a:latin typeface="나눔고딕"/>
                <a:ea typeface="나눔고딕"/>
              </a:rPr>
              <a:t>환경설정</a:t>
            </a:r>
            <a:r>
              <a:rPr lang="en-US" altLang="ko-KR" b="1" spc="-151" dirty="0">
                <a:solidFill>
                  <a:srgbClr val="1C314E"/>
                </a:solidFill>
                <a:latin typeface="나눔고딕"/>
                <a:ea typeface="나눔고딕"/>
              </a:rPr>
              <a:t> (2021-04-06)</a:t>
            </a:r>
            <a:endParaRPr lang="en-US" altLang="ko-KR" b="1" spc="-1" dirty="0">
              <a:latin typeface="나눔고딕"/>
            </a:endParaRPr>
          </a:p>
        </p:txBody>
      </p:sp>
      <p:sp>
        <p:nvSpPr>
          <p:cNvPr id="7"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57</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8" name="CustomShape 5"/>
          <p:cNvSpPr/>
          <p:nvPr/>
        </p:nvSpPr>
        <p:spPr>
          <a:xfrm>
            <a:off x="364680" y="1205120"/>
            <a:ext cx="8470080" cy="274531"/>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아파치 </a:t>
            </a:r>
            <a:r>
              <a:rPr lang="en-US" altLang="ko-KR" sz="1100" dirty="0" smtClean="0">
                <a:latin typeface="나눔고딕" panose="020D0604000000000000" pitchFamily="50" charset="-127"/>
                <a:ea typeface="나눔고딕" panose="020D0604000000000000" pitchFamily="50" charset="-127"/>
              </a:rPr>
              <a:t>2.4</a:t>
            </a:r>
            <a:r>
              <a:rPr lang="ko-KR" altLang="en-US" sz="1100" dirty="0" smtClean="0">
                <a:latin typeface="나눔고딕" panose="020D0604000000000000" pitchFamily="50" charset="-127"/>
                <a:ea typeface="나눔고딕" panose="020D0604000000000000" pitchFamily="50" charset="-127"/>
              </a:rPr>
              <a:t>의 정보 출력 관련 설정이다</a:t>
            </a:r>
            <a:r>
              <a:rPr lang="en-US" altLang="ko-KR" sz="1100" dirty="0" smtClean="0">
                <a:latin typeface="나눔고딕" panose="020D0604000000000000" pitchFamily="50" charset="-127"/>
                <a:ea typeface="나눔고딕" panose="020D0604000000000000" pitchFamily="50" charset="-127"/>
              </a:rPr>
              <a:t>. </a:t>
            </a:r>
          </a:p>
        </p:txBody>
      </p:sp>
    </p:spTree>
    <p:extLst>
      <p:ext uri="{BB962C8B-B14F-4D97-AF65-F5344CB8AC3E}">
        <p14:creationId xmlns:p14="http://schemas.microsoft.com/office/powerpoint/2010/main" val="36414212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4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64680" y="1798639"/>
            <a:ext cx="5994400" cy="3141673"/>
          </a:xfrm>
          <a:prstGeom prst="rect">
            <a:avLst/>
          </a:prstGeom>
          <a:ln>
            <a:noFill/>
          </a:ln>
          <a:effectLst>
            <a:outerShdw blurRad="190500" algn="tl" rotWithShape="0">
              <a:srgbClr val="000000">
                <a:alpha val="70000"/>
              </a:srgbClr>
            </a:outerShdw>
          </a:effectLst>
        </p:spPr>
      </p:pic>
      <p:pic>
        <p:nvPicPr>
          <p:cNvPr id="3" name="그림 2" descr="1_210406_48"/>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3232692" y="3921183"/>
            <a:ext cx="5537988" cy="2860615"/>
          </a:xfrm>
          <a:prstGeom prst="rect">
            <a:avLst/>
          </a:prstGeom>
          <a:ln>
            <a:noFill/>
          </a:ln>
          <a:effectLst>
            <a:outerShdw blurRad="190500" algn="tl" rotWithShape="0">
              <a:srgbClr val="000000">
                <a:alpha val="70000"/>
              </a:srgbClr>
            </a:outerShdw>
          </a:effectLst>
        </p:spPr>
      </p:pic>
      <p:sp>
        <p:nvSpPr>
          <p:cNvPr id="9"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10"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11"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a:solidFill>
                  <a:srgbClr val="1C314E"/>
                </a:solidFill>
                <a:latin typeface="나눔고딕"/>
                <a:ea typeface="나눔고딕"/>
              </a:rPr>
              <a:t>14. [</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a:solidFill>
                  <a:srgbClr val="1C314E"/>
                </a:solidFill>
                <a:latin typeface="나눔고딕"/>
                <a:ea typeface="나눔고딕"/>
              </a:rPr>
              <a:t>우분투</a:t>
            </a:r>
            <a:r>
              <a:rPr lang="ko-KR" altLang="en-US" b="1" spc="-151" dirty="0">
                <a:solidFill>
                  <a:srgbClr val="1C314E"/>
                </a:solidFill>
                <a:latin typeface="나눔고딕"/>
                <a:ea typeface="나눔고딕"/>
              </a:rPr>
              <a:t> </a:t>
            </a:r>
            <a:r>
              <a:rPr lang="en-US" altLang="ko-KR" b="1" spc="-151" dirty="0">
                <a:solidFill>
                  <a:srgbClr val="1C314E"/>
                </a:solidFill>
                <a:latin typeface="나눔고딕"/>
                <a:ea typeface="나눔고딕"/>
              </a:rPr>
              <a:t>20.04, Apache 2.4, PHP 8.0 – apache2.4 </a:t>
            </a:r>
            <a:r>
              <a:rPr lang="ko-KR" altLang="en-US" b="1" spc="-151" dirty="0">
                <a:solidFill>
                  <a:srgbClr val="1C314E"/>
                </a:solidFill>
                <a:latin typeface="나눔고딕"/>
                <a:ea typeface="나눔고딕"/>
              </a:rPr>
              <a:t>환경설정</a:t>
            </a:r>
            <a:r>
              <a:rPr lang="en-US" altLang="ko-KR" b="1" spc="-151" dirty="0">
                <a:solidFill>
                  <a:srgbClr val="1C314E"/>
                </a:solidFill>
                <a:latin typeface="나눔고딕"/>
                <a:ea typeface="나눔고딕"/>
              </a:rPr>
              <a:t> (2021-04-06)</a:t>
            </a:r>
            <a:endParaRPr lang="en-US" altLang="ko-KR" b="1" spc="-1" dirty="0">
              <a:latin typeface="나눔고딕"/>
            </a:endParaRPr>
          </a:p>
        </p:txBody>
      </p:sp>
      <p:sp>
        <p:nvSpPr>
          <p:cNvPr id="12"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58</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13" name="CustomShape 5"/>
          <p:cNvSpPr/>
          <p:nvPr/>
        </p:nvSpPr>
        <p:spPr>
          <a:xfrm>
            <a:off x="364680" y="1280880"/>
            <a:ext cx="8470080" cy="274531"/>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아파치 </a:t>
            </a:r>
            <a:r>
              <a:rPr lang="en-US" altLang="ko-KR" sz="1100" dirty="0" smtClean="0">
                <a:latin typeface="나눔고딕" panose="020D0604000000000000" pitchFamily="50" charset="-127"/>
                <a:ea typeface="나눔고딕" panose="020D0604000000000000" pitchFamily="50" charset="-127"/>
              </a:rPr>
              <a:t>2.4</a:t>
            </a:r>
            <a:r>
              <a:rPr lang="ko-KR" altLang="en-US" sz="1100" dirty="0" smtClean="0">
                <a:latin typeface="나눔고딕" panose="020D0604000000000000" pitchFamily="50" charset="-127"/>
                <a:ea typeface="나눔고딕" panose="020D0604000000000000" pitchFamily="50" charset="-127"/>
              </a:rPr>
              <a:t>의 정보 출력 관련 설정이다</a:t>
            </a:r>
            <a:r>
              <a:rPr lang="en-US" altLang="ko-KR" sz="1100" dirty="0" smtClean="0">
                <a:latin typeface="나눔고딕" panose="020D0604000000000000" pitchFamily="50" charset="-127"/>
                <a:ea typeface="나눔고딕" panose="020D0604000000000000" pitchFamily="50" charset="-127"/>
              </a:rPr>
              <a:t>. </a:t>
            </a:r>
          </a:p>
        </p:txBody>
      </p:sp>
    </p:spTree>
    <p:extLst>
      <p:ext uri="{BB962C8B-B14F-4D97-AF65-F5344CB8AC3E}">
        <p14:creationId xmlns:p14="http://schemas.microsoft.com/office/powerpoint/2010/main" val="18557047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4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64680" y="1544109"/>
            <a:ext cx="5346058" cy="2580216"/>
          </a:xfrm>
          <a:prstGeom prst="rect">
            <a:avLst/>
          </a:prstGeom>
          <a:ln>
            <a:noFill/>
          </a:ln>
          <a:effectLst>
            <a:outerShdw blurRad="190500" algn="tl" rotWithShape="0">
              <a:srgbClr val="000000">
                <a:alpha val="70000"/>
              </a:srgbClr>
            </a:outerShdw>
          </a:effectLst>
        </p:spPr>
      </p:pic>
      <p:pic>
        <p:nvPicPr>
          <p:cNvPr id="3" name="그림 2" descr="1_210406_50"/>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2912420" y="3684891"/>
            <a:ext cx="5858260" cy="2668284"/>
          </a:xfrm>
          <a:prstGeom prst="rect">
            <a:avLst/>
          </a:prstGeom>
          <a:ln>
            <a:noFill/>
          </a:ln>
          <a:effectLst>
            <a:outerShdw blurRad="190500" algn="tl" rotWithShape="0">
              <a:srgbClr val="000000">
                <a:alpha val="70000"/>
              </a:srgbClr>
            </a:outerShdw>
          </a:effectLst>
        </p:spPr>
      </p:pic>
      <p:sp>
        <p:nvSpPr>
          <p:cNvPr id="4"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5"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6"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a:solidFill>
                  <a:srgbClr val="1C314E"/>
                </a:solidFill>
                <a:latin typeface="나눔고딕"/>
                <a:ea typeface="나눔고딕"/>
              </a:rPr>
              <a:t>14. [</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a:solidFill>
                  <a:srgbClr val="1C314E"/>
                </a:solidFill>
                <a:latin typeface="나눔고딕"/>
                <a:ea typeface="나눔고딕"/>
              </a:rPr>
              <a:t>우분투</a:t>
            </a:r>
            <a:r>
              <a:rPr lang="ko-KR" altLang="en-US" b="1" spc="-151" dirty="0">
                <a:solidFill>
                  <a:srgbClr val="1C314E"/>
                </a:solidFill>
                <a:latin typeface="나눔고딕"/>
                <a:ea typeface="나눔고딕"/>
              </a:rPr>
              <a:t> </a:t>
            </a:r>
            <a:r>
              <a:rPr lang="en-US" altLang="ko-KR" b="1" spc="-151" dirty="0">
                <a:solidFill>
                  <a:srgbClr val="1C314E"/>
                </a:solidFill>
                <a:latin typeface="나눔고딕"/>
                <a:ea typeface="나눔고딕"/>
              </a:rPr>
              <a:t>20.04, Apache 2.4, PHP 8.0 – apache2.4 </a:t>
            </a:r>
            <a:r>
              <a:rPr lang="ko-KR" altLang="en-US" b="1" spc="-151" dirty="0">
                <a:solidFill>
                  <a:srgbClr val="1C314E"/>
                </a:solidFill>
                <a:latin typeface="나눔고딕"/>
                <a:ea typeface="나눔고딕"/>
              </a:rPr>
              <a:t>환경설정</a:t>
            </a:r>
            <a:r>
              <a:rPr lang="en-US" altLang="ko-KR" b="1" spc="-151" dirty="0">
                <a:solidFill>
                  <a:srgbClr val="1C314E"/>
                </a:solidFill>
                <a:latin typeface="나눔고딕"/>
                <a:ea typeface="나눔고딕"/>
              </a:rPr>
              <a:t> (2021-04-06)</a:t>
            </a:r>
            <a:endParaRPr lang="en-US" altLang="ko-KR" b="1" spc="-1" dirty="0">
              <a:latin typeface="나눔고딕"/>
            </a:endParaRPr>
          </a:p>
        </p:txBody>
      </p:sp>
      <p:sp>
        <p:nvSpPr>
          <p:cNvPr id="7"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59</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8" name="CustomShape 5"/>
          <p:cNvSpPr/>
          <p:nvPr/>
        </p:nvSpPr>
        <p:spPr>
          <a:xfrm>
            <a:off x="364680" y="1205120"/>
            <a:ext cx="8470080" cy="274531"/>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아파치 </a:t>
            </a:r>
            <a:r>
              <a:rPr lang="en-US" altLang="ko-KR" sz="1100" dirty="0" smtClean="0">
                <a:latin typeface="나눔고딕" panose="020D0604000000000000" pitchFamily="50" charset="-127"/>
                <a:ea typeface="나눔고딕" panose="020D0604000000000000" pitchFamily="50" charset="-127"/>
              </a:rPr>
              <a:t>2.4</a:t>
            </a:r>
            <a:r>
              <a:rPr lang="ko-KR" altLang="en-US" sz="1100" dirty="0" smtClean="0">
                <a:latin typeface="나눔고딕" panose="020D0604000000000000" pitchFamily="50" charset="-127"/>
                <a:ea typeface="나눔고딕" panose="020D0604000000000000" pitchFamily="50" charset="-127"/>
              </a:rPr>
              <a:t>의 정보 출력 관련 설정이다</a:t>
            </a:r>
            <a:r>
              <a:rPr lang="en-US" altLang="ko-KR" sz="1100" dirty="0" smtClean="0">
                <a:latin typeface="나눔고딕" panose="020D0604000000000000" pitchFamily="50" charset="-127"/>
                <a:ea typeface="나눔고딕" panose="020D0604000000000000" pitchFamily="50" charset="-127"/>
              </a:rPr>
              <a:t>. </a:t>
            </a:r>
          </a:p>
        </p:txBody>
      </p:sp>
    </p:spTree>
    <p:extLst>
      <p:ext uri="{BB962C8B-B14F-4D97-AF65-F5344CB8AC3E}">
        <p14:creationId xmlns:p14="http://schemas.microsoft.com/office/powerpoint/2010/main" val="3745418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CustomShape 1"/>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156" name="Line 2"/>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157" name="TextShape 3"/>
          <p:cNvSpPr txBox="1"/>
          <p:nvPr/>
        </p:nvSpPr>
        <p:spPr>
          <a:xfrm>
            <a:off x="256680" y="700200"/>
            <a:ext cx="8514000" cy="580680"/>
          </a:xfrm>
          <a:prstGeom prst="rect">
            <a:avLst/>
          </a:prstGeom>
          <a:noFill/>
          <a:ln w="0">
            <a:noFill/>
          </a:ln>
        </p:spPr>
        <p:txBody>
          <a:bodyPr anchor="ctr">
            <a:noAutofit/>
          </a:bodyPr>
          <a:lstStyle/>
          <a:p>
            <a:pPr>
              <a:lnSpc>
                <a:spcPct val="100000"/>
              </a:lnSpc>
            </a:pPr>
            <a:r>
              <a:rPr lang="en-US" sz="2000" b="1" strike="noStrike" spc="-151">
                <a:solidFill>
                  <a:srgbClr val="1C314E"/>
                </a:solidFill>
                <a:latin typeface="나눔고딕"/>
                <a:ea typeface="나눔고딕"/>
              </a:rPr>
              <a:t>2. </a:t>
            </a:r>
            <a:r>
              <a:rPr lang="ko-KR" sz="2000" b="1" strike="noStrike" spc="-151">
                <a:solidFill>
                  <a:srgbClr val="1C314E"/>
                </a:solidFill>
                <a:latin typeface="나눔고딕"/>
                <a:ea typeface="나눔고딕"/>
              </a:rPr>
              <a:t>라이선스</a:t>
            </a:r>
            <a:endParaRPr lang="en-US" sz="2000" b="0" strike="noStrike" spc="-1">
              <a:solidFill>
                <a:srgbClr val="000000"/>
              </a:solidFill>
              <a:latin typeface="맑은 고딕"/>
            </a:endParaRPr>
          </a:p>
        </p:txBody>
      </p:sp>
      <p:sp>
        <p:nvSpPr>
          <p:cNvPr id="158" name="CustomShape 4"/>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6C68E8A5-CA48-4B1A-99C2-F57A13838522}" type="slidenum">
              <a:rPr lang="en-US" sz="1000" b="0" strike="noStrike" spc="-32">
                <a:solidFill>
                  <a:srgbClr val="0D0D0D"/>
                </a:solidFill>
                <a:latin typeface="나눔고딕"/>
                <a:ea typeface="나눔고딕"/>
              </a:rPr>
              <a:t>6</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159" name="CustomShape 5"/>
          <p:cNvSpPr/>
          <p:nvPr/>
        </p:nvSpPr>
        <p:spPr>
          <a:xfrm>
            <a:off x="256680" y="1433159"/>
            <a:ext cx="8470080" cy="3308173"/>
          </a:xfrm>
          <a:prstGeom prst="rect">
            <a:avLst/>
          </a:prstGeom>
          <a:noFill/>
          <a:ln w="0">
            <a:noFill/>
          </a:ln>
        </p:spPr>
        <p:style>
          <a:lnRef idx="0">
            <a:scrgbClr r="0" g="0" b="0"/>
          </a:lnRef>
          <a:fillRef idx="0">
            <a:scrgbClr r="0" g="0" b="0"/>
          </a:fillRef>
          <a:effectRef idx="0">
            <a:scrgbClr r="0" g="0" b="0"/>
          </a:effectRef>
          <a:fontRef idx="minor"/>
        </p:style>
        <p:txBody>
          <a:bodyPr>
            <a:normAutofit/>
          </a:bodyPr>
          <a:lstStyle/>
          <a:p>
            <a:pPr>
              <a:lnSpc>
                <a:spcPct val="100000"/>
              </a:lnSpc>
              <a:spcBef>
                <a:spcPts val="241"/>
              </a:spcBef>
              <a:tabLst>
                <a:tab pos="0" algn="l"/>
              </a:tabLst>
            </a:pPr>
            <a:r>
              <a:rPr lang="en-US" altLang="ko-KR" sz="1200" dirty="0">
                <a:latin typeface="나눔고딕" panose="020D0604000000000000" pitchFamily="50" charset="-127"/>
                <a:ea typeface="나눔고딕" panose="020D0604000000000000" pitchFamily="50" charset="-127"/>
              </a:rPr>
              <a:t>Copyright </a:t>
            </a:r>
            <a:r>
              <a:rPr lang="en-US" altLang="ko-KR" sz="1200" dirty="0" smtClean="0">
                <a:latin typeface="나눔고딕" panose="020D0604000000000000" pitchFamily="50" charset="-127"/>
                <a:ea typeface="나눔고딕" panose="020D0604000000000000" pitchFamily="50" charset="-127"/>
              </a:rPr>
              <a:t>2021. </a:t>
            </a:r>
            <a:r>
              <a:rPr lang="en-US" altLang="ko-KR" sz="1200" dirty="0">
                <a:latin typeface="나눔고딕" panose="020D0604000000000000" pitchFamily="50" charset="-127"/>
                <a:ea typeface="나눔고딕" panose="020D0604000000000000" pitchFamily="50" charset="-127"/>
              </a:rPr>
              <a:t>Dodo </a:t>
            </a:r>
            <a:r>
              <a:rPr lang="en-US" altLang="ko-KR" sz="1200" dirty="0" smtClean="0">
                <a:latin typeface="나눔고딕" panose="020D0604000000000000" pitchFamily="50" charset="-127"/>
                <a:ea typeface="나눔고딕" panose="020D0604000000000000" pitchFamily="50" charset="-127"/>
              </a:rPr>
              <a:t/>
            </a:r>
            <a:br>
              <a:rPr lang="en-US" altLang="ko-KR" sz="1200" dirty="0" smtClean="0">
                <a:latin typeface="나눔고딕" panose="020D0604000000000000" pitchFamily="50" charset="-127"/>
                <a:ea typeface="나눔고딕" panose="020D0604000000000000" pitchFamily="50" charset="-127"/>
              </a:rPr>
            </a:br>
            <a:r>
              <a:rPr lang="en-US" altLang="ko-KR" sz="1200" dirty="0" smtClean="0">
                <a:latin typeface="나눔고딕" panose="020D0604000000000000" pitchFamily="50" charset="-127"/>
                <a:ea typeface="나눔고딕" panose="020D0604000000000000" pitchFamily="50" charset="-127"/>
              </a:rPr>
              <a:t>                 [</a:t>
            </a:r>
            <a:r>
              <a:rPr lang="ko-KR" altLang="en-US" sz="1200" dirty="0" err="1" smtClean="0">
                <a:latin typeface="나눔고딕" panose="020D0604000000000000" pitchFamily="50" charset="-127"/>
                <a:ea typeface="나눔고딕" panose="020D0604000000000000" pitchFamily="50" charset="-127"/>
              </a:rPr>
              <a:t>우분투</a:t>
            </a:r>
            <a:r>
              <a:rPr lang="ko-KR" altLang="en-US" sz="1200" dirty="0" smtClean="0">
                <a:latin typeface="나눔고딕" panose="020D0604000000000000" pitchFamily="50" charset="-127"/>
                <a:ea typeface="나눔고딕" panose="020D0604000000000000" pitchFamily="50" charset="-127"/>
              </a:rPr>
              <a:t> </a:t>
            </a:r>
            <a:r>
              <a:rPr lang="en-US" altLang="ko-KR" sz="1200" dirty="0" smtClean="0">
                <a:latin typeface="나눔고딕" panose="020D0604000000000000" pitchFamily="50" charset="-127"/>
                <a:ea typeface="나눔고딕" panose="020D0604000000000000" pitchFamily="50" charset="-127"/>
              </a:rPr>
              <a:t>20.04, </a:t>
            </a:r>
            <a:r>
              <a:rPr lang="ko-KR" altLang="en-US" sz="1200" dirty="0" smtClean="0">
                <a:latin typeface="나눔고딕" panose="020D0604000000000000" pitchFamily="50" charset="-127"/>
                <a:ea typeface="나눔고딕" panose="020D0604000000000000" pitchFamily="50" charset="-127"/>
              </a:rPr>
              <a:t>아파치 </a:t>
            </a:r>
            <a:r>
              <a:rPr lang="ko-KR" altLang="en-US" sz="1200" dirty="0" err="1" smtClean="0">
                <a:latin typeface="나눔고딕" panose="020D0604000000000000" pitchFamily="50" charset="-127"/>
                <a:ea typeface="나눔고딕" panose="020D0604000000000000" pitchFamily="50" charset="-127"/>
              </a:rPr>
              <a:t>웹서버</a:t>
            </a:r>
            <a:r>
              <a:rPr lang="ko-KR" altLang="en-US" sz="1200" dirty="0" smtClean="0">
                <a:latin typeface="나눔고딕" panose="020D0604000000000000" pitchFamily="50" charset="-127"/>
                <a:ea typeface="나눔고딕" panose="020D0604000000000000" pitchFamily="50" charset="-127"/>
              </a:rPr>
              <a:t> </a:t>
            </a:r>
            <a:r>
              <a:rPr lang="en-US" altLang="ko-KR" sz="1200" dirty="0" smtClean="0">
                <a:latin typeface="나눔고딕" panose="020D0604000000000000" pitchFamily="50" charset="-127"/>
                <a:ea typeface="나눔고딕" panose="020D0604000000000000" pitchFamily="50" charset="-127"/>
              </a:rPr>
              <a:t>2.4, PHP 8.0, SSL</a:t>
            </a:r>
            <a:r>
              <a:rPr lang="ko-KR" altLang="en-US" sz="1200" dirty="0" smtClean="0">
                <a:latin typeface="나눔고딕" panose="020D0604000000000000" pitchFamily="50" charset="-127"/>
                <a:ea typeface="나눔고딕" panose="020D0604000000000000" pitchFamily="50" charset="-127"/>
              </a:rPr>
              <a:t>적용</a:t>
            </a:r>
            <a:r>
              <a:rPr lang="en-US" altLang="ko-KR" sz="1200" dirty="0" smtClean="0">
                <a:latin typeface="나눔고딕" panose="020D0604000000000000" pitchFamily="50" charset="-127"/>
                <a:ea typeface="나눔고딕" panose="020D0604000000000000" pitchFamily="50" charset="-127"/>
              </a:rPr>
              <a:t>, PHP Extension, PHP.ini </a:t>
            </a:r>
            <a:r>
              <a:rPr lang="ko-KR" altLang="en-US" sz="1200" dirty="0" smtClean="0">
                <a:latin typeface="나눔고딕" panose="020D0604000000000000" pitchFamily="50" charset="-127"/>
                <a:ea typeface="나눔고딕" panose="020D0604000000000000" pitchFamily="50" charset="-127"/>
              </a:rPr>
              <a:t>환경설정</a:t>
            </a:r>
            <a:r>
              <a:rPr lang="en-US" altLang="ko-KR" sz="1200" dirty="0" smtClean="0">
                <a:latin typeface="나눔고딕" panose="020D0604000000000000" pitchFamily="50" charset="-127"/>
                <a:ea typeface="나눔고딕" panose="020D0604000000000000" pitchFamily="50" charset="-127"/>
              </a:rPr>
              <a:t>, Apache2 </a:t>
            </a:r>
            <a:r>
              <a:rPr lang="ko-KR" altLang="en-US" sz="1200" dirty="0" smtClean="0">
                <a:latin typeface="나눔고딕" panose="020D0604000000000000" pitchFamily="50" charset="-127"/>
                <a:ea typeface="나눔고딕" panose="020D0604000000000000" pitchFamily="50" charset="-127"/>
              </a:rPr>
              <a:t>환경설정</a:t>
            </a:r>
            <a:r>
              <a:rPr lang="en-US" altLang="ko-KR" sz="1200" dirty="0" smtClean="0">
                <a:latin typeface="나눔고딕" panose="020D0604000000000000" pitchFamily="50" charset="-127"/>
                <a:ea typeface="나눔고딕" panose="020D0604000000000000" pitchFamily="50" charset="-127"/>
              </a:rPr>
              <a:t>, </a:t>
            </a:r>
            <a:br>
              <a:rPr lang="en-US" altLang="ko-KR" sz="1200" dirty="0" smtClean="0">
                <a:latin typeface="나눔고딕" panose="020D0604000000000000" pitchFamily="50" charset="-127"/>
                <a:ea typeface="나눔고딕" panose="020D0604000000000000" pitchFamily="50" charset="-127"/>
              </a:rPr>
            </a:br>
            <a:r>
              <a:rPr lang="en-US" altLang="ko-KR" sz="1200" dirty="0" smtClean="0">
                <a:latin typeface="나눔고딕" panose="020D0604000000000000" pitchFamily="50" charset="-127"/>
                <a:ea typeface="나눔고딕" panose="020D0604000000000000" pitchFamily="50" charset="-127"/>
              </a:rPr>
              <a:t>                  IPv4, IPv6 </a:t>
            </a:r>
            <a:r>
              <a:rPr lang="ko-KR" altLang="en-US" sz="1200" dirty="0" smtClean="0">
                <a:latin typeface="나눔고딕" panose="020D0604000000000000" pitchFamily="50" charset="-127"/>
                <a:ea typeface="나눔고딕" panose="020D0604000000000000" pitchFamily="50" charset="-127"/>
              </a:rPr>
              <a:t>가상호스트 설정</a:t>
            </a:r>
            <a:r>
              <a:rPr lang="en-US" altLang="ko-KR" sz="1200" dirty="0" smtClean="0">
                <a:latin typeface="나눔고딕" panose="020D0604000000000000" pitchFamily="50" charset="-127"/>
                <a:ea typeface="나눔고딕" panose="020D0604000000000000" pitchFamily="50" charset="-127"/>
              </a:rPr>
              <a:t>]</a:t>
            </a:r>
          </a:p>
          <a:p>
            <a:pPr>
              <a:lnSpc>
                <a:spcPct val="100000"/>
              </a:lnSpc>
              <a:spcBef>
                <a:spcPts val="241"/>
              </a:spcBef>
              <a:tabLst>
                <a:tab pos="0" algn="l"/>
              </a:tabLst>
            </a:pPr>
            <a:r>
              <a:rPr lang="en-US" altLang="ko-KR" sz="1200" dirty="0">
                <a:latin typeface="나눔고딕" panose="020D0604000000000000" pitchFamily="50" charset="-127"/>
                <a:ea typeface="나눔고딕" panose="020D0604000000000000" pitchFamily="50" charset="-127"/>
              </a:rPr>
              <a:t>                 [Ubuntu 20.04, Apache Web Server 2.4, PHP 8.0, SSL application, PHP Extension, PHP.ini configuration, </a:t>
            </a:r>
            <a:r>
              <a:rPr lang="en-US" altLang="ko-KR" sz="1200" dirty="0" smtClean="0">
                <a:latin typeface="나눔고딕" panose="020D0604000000000000" pitchFamily="50" charset="-127"/>
                <a:ea typeface="나눔고딕" panose="020D0604000000000000" pitchFamily="50" charset="-127"/>
              </a:rPr>
              <a:t/>
            </a:r>
            <a:br>
              <a:rPr lang="en-US" altLang="ko-KR" sz="1200" dirty="0" smtClean="0">
                <a:latin typeface="나눔고딕" panose="020D0604000000000000" pitchFamily="50" charset="-127"/>
                <a:ea typeface="나눔고딕" panose="020D0604000000000000" pitchFamily="50" charset="-127"/>
              </a:rPr>
            </a:br>
            <a:r>
              <a:rPr lang="en-US" altLang="ko-KR" sz="1200" dirty="0" smtClean="0">
                <a:latin typeface="나눔고딕" panose="020D0604000000000000" pitchFamily="50" charset="-127"/>
                <a:ea typeface="나눔고딕" panose="020D0604000000000000" pitchFamily="50" charset="-127"/>
              </a:rPr>
              <a:t>                  Apache2 </a:t>
            </a:r>
            <a:r>
              <a:rPr lang="en-US" altLang="ko-KR" sz="1200" dirty="0">
                <a:latin typeface="나눔고딕" panose="020D0604000000000000" pitchFamily="50" charset="-127"/>
                <a:ea typeface="나눔고딕" panose="020D0604000000000000" pitchFamily="50" charset="-127"/>
              </a:rPr>
              <a:t>configuration, IPv4, IPv6 virtual host configuration]</a:t>
            </a:r>
          </a:p>
          <a:p>
            <a:pPr>
              <a:lnSpc>
                <a:spcPct val="100000"/>
              </a:lnSpc>
              <a:spcBef>
                <a:spcPts val="241"/>
              </a:spcBef>
              <a:tabLst>
                <a:tab pos="0" algn="l"/>
              </a:tabLst>
            </a:pPr>
            <a:endParaRPr lang="en-US" altLang="ko-KR" sz="1200" dirty="0" smtClean="0">
              <a:latin typeface="나눔고딕" panose="020D0604000000000000" pitchFamily="50" charset="-127"/>
              <a:ea typeface="나눔고딕" panose="020D0604000000000000" pitchFamily="50" charset="-127"/>
            </a:endParaRPr>
          </a:p>
          <a:p>
            <a:pPr>
              <a:lnSpc>
                <a:spcPct val="100000"/>
              </a:lnSpc>
              <a:spcBef>
                <a:spcPts val="241"/>
              </a:spcBef>
              <a:tabLst>
                <a:tab pos="0" algn="l"/>
              </a:tabLst>
            </a:pPr>
            <a:r>
              <a:rPr lang="en-US" altLang="ko-KR" sz="1200" dirty="0" smtClean="0">
                <a:latin typeface="나눔고딕" panose="020D0604000000000000" pitchFamily="50" charset="-127"/>
                <a:ea typeface="나눔고딕" panose="020D0604000000000000" pitchFamily="50" charset="-127"/>
              </a:rPr>
              <a:t> </a:t>
            </a:r>
            <a:r>
              <a:rPr lang="en-US" altLang="ko-KR" sz="1200" dirty="0">
                <a:latin typeface="나눔고딕" panose="020D0604000000000000" pitchFamily="50" charset="-127"/>
                <a:ea typeface="나눔고딕" panose="020D0604000000000000" pitchFamily="50" charset="-127"/>
              </a:rPr>
              <a:t>Licensed under the Apache License, Version 2.0 (the "License"); you may not use this file except in compliance with the License. You may obtain a copy of the License at http://www.apache.org/licenses/LICENSE-2.0 Unless required by applicable law or agreed to in writing, software distributed under the License is distributed on an "AS IS" BASIS, WITHOUT WARRANTIES OR CONDITIONS OF ANY KIND, either express or implied. See the License for the specific language governing permissions and limitations under the License.</a:t>
            </a:r>
            <a:endParaRPr lang="en-US" sz="1200" strike="noStrike" spc="-1" dirty="0">
              <a:latin typeface="나눔고딕" panose="020D0604000000000000" pitchFamily="50" charset="-127"/>
              <a:ea typeface="나눔고딕" panose="020D0604000000000000" pitchFamily="50" charset="-127"/>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5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1621897"/>
            <a:ext cx="7772400" cy="461327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a:solidFill>
                  <a:srgbClr val="1C314E"/>
                </a:solidFill>
                <a:latin typeface="나눔고딕"/>
                <a:ea typeface="나눔고딕"/>
              </a:rPr>
              <a:t>14. [</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a:solidFill>
                  <a:srgbClr val="1C314E"/>
                </a:solidFill>
                <a:latin typeface="나눔고딕"/>
                <a:ea typeface="나눔고딕"/>
              </a:rPr>
              <a:t>우분투</a:t>
            </a:r>
            <a:r>
              <a:rPr lang="ko-KR" altLang="en-US" b="1" spc="-151" dirty="0">
                <a:solidFill>
                  <a:srgbClr val="1C314E"/>
                </a:solidFill>
                <a:latin typeface="나눔고딕"/>
                <a:ea typeface="나눔고딕"/>
              </a:rPr>
              <a:t> </a:t>
            </a:r>
            <a:r>
              <a:rPr lang="en-US" altLang="ko-KR" b="1" spc="-151" dirty="0">
                <a:solidFill>
                  <a:srgbClr val="1C314E"/>
                </a:solidFill>
                <a:latin typeface="나눔고딕"/>
                <a:ea typeface="나눔고딕"/>
              </a:rPr>
              <a:t>20.04, Apache 2.4, PHP 8.0 – apache2.4 </a:t>
            </a:r>
            <a:r>
              <a:rPr lang="ko-KR" altLang="en-US" b="1" spc="-151" dirty="0">
                <a:solidFill>
                  <a:srgbClr val="1C314E"/>
                </a:solidFill>
                <a:latin typeface="나눔고딕"/>
                <a:ea typeface="나눔고딕"/>
              </a:rPr>
              <a:t>환경설정</a:t>
            </a:r>
            <a:r>
              <a:rPr lang="en-US" altLang="ko-KR" b="1" spc="-151" dirty="0">
                <a:solidFill>
                  <a:srgbClr val="1C314E"/>
                </a:solidFill>
                <a:latin typeface="나눔고딕"/>
                <a:ea typeface="나눔고딕"/>
              </a:rPr>
              <a:t> (2021-04-06)</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60</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210202"/>
            <a:ext cx="8470080" cy="274531"/>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아파치 </a:t>
            </a:r>
            <a:r>
              <a:rPr lang="en-US" altLang="ko-KR" sz="1100" dirty="0" smtClean="0">
                <a:latin typeface="나눔고딕" panose="020D0604000000000000" pitchFamily="50" charset="-127"/>
                <a:ea typeface="나눔고딕" panose="020D0604000000000000" pitchFamily="50" charset="-127"/>
              </a:rPr>
              <a:t>2.4</a:t>
            </a:r>
            <a:r>
              <a:rPr lang="ko-KR" altLang="en-US" sz="1100" dirty="0" smtClean="0">
                <a:latin typeface="나눔고딕" panose="020D0604000000000000" pitchFamily="50" charset="-127"/>
                <a:ea typeface="나눔고딕" panose="020D0604000000000000" pitchFamily="50" charset="-127"/>
              </a:rPr>
              <a:t>의 정보 출력 관련 설정이다</a:t>
            </a:r>
            <a:r>
              <a:rPr lang="en-US" altLang="ko-KR" sz="1100" dirty="0" smtClean="0">
                <a:latin typeface="나눔고딕" panose="020D0604000000000000" pitchFamily="50" charset="-127"/>
                <a:ea typeface="나눔고딕" panose="020D0604000000000000" pitchFamily="50" charset="-127"/>
              </a:rPr>
              <a:t>. </a:t>
            </a:r>
          </a:p>
        </p:txBody>
      </p:sp>
    </p:spTree>
    <p:extLst>
      <p:ext uri="{BB962C8B-B14F-4D97-AF65-F5344CB8AC3E}">
        <p14:creationId xmlns:p14="http://schemas.microsoft.com/office/powerpoint/2010/main" val="37523207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5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131358" y="1754717"/>
            <a:ext cx="6498467" cy="3721753"/>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a:solidFill>
                  <a:srgbClr val="1C314E"/>
                </a:solidFill>
                <a:latin typeface="나눔고딕"/>
                <a:ea typeface="나눔고딕"/>
              </a:rPr>
              <a:t>14. [</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a:solidFill>
                  <a:srgbClr val="1C314E"/>
                </a:solidFill>
                <a:latin typeface="나눔고딕"/>
                <a:ea typeface="나눔고딕"/>
              </a:rPr>
              <a:t>우분투</a:t>
            </a:r>
            <a:r>
              <a:rPr lang="ko-KR" altLang="en-US" b="1" spc="-151" dirty="0">
                <a:solidFill>
                  <a:srgbClr val="1C314E"/>
                </a:solidFill>
                <a:latin typeface="나눔고딕"/>
                <a:ea typeface="나눔고딕"/>
              </a:rPr>
              <a:t> </a:t>
            </a:r>
            <a:r>
              <a:rPr lang="en-US" altLang="ko-KR" b="1" spc="-151" dirty="0">
                <a:solidFill>
                  <a:srgbClr val="1C314E"/>
                </a:solidFill>
                <a:latin typeface="나눔고딕"/>
                <a:ea typeface="나눔고딕"/>
              </a:rPr>
              <a:t>20.04, Apache 2.4, PHP 8.0 – apache2.4 </a:t>
            </a:r>
            <a:r>
              <a:rPr lang="ko-KR" altLang="en-US" b="1" spc="-151" dirty="0">
                <a:solidFill>
                  <a:srgbClr val="1C314E"/>
                </a:solidFill>
                <a:latin typeface="나눔고딕"/>
                <a:ea typeface="나눔고딕"/>
              </a:rPr>
              <a:t>환경설정</a:t>
            </a:r>
            <a:r>
              <a:rPr lang="en-US" altLang="ko-KR" b="1" spc="-151" dirty="0">
                <a:solidFill>
                  <a:srgbClr val="1C314E"/>
                </a:solidFill>
                <a:latin typeface="나눔고딕"/>
                <a:ea typeface="나눔고딕"/>
              </a:rPr>
              <a:t> (2021-04-06)</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61</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214645"/>
            <a:ext cx="8470080" cy="274531"/>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아파치 </a:t>
            </a:r>
            <a:r>
              <a:rPr lang="en-US" altLang="ko-KR" sz="1100" dirty="0" smtClean="0">
                <a:latin typeface="나눔고딕" panose="020D0604000000000000" pitchFamily="50" charset="-127"/>
                <a:ea typeface="나눔고딕" panose="020D0604000000000000" pitchFamily="50" charset="-127"/>
              </a:rPr>
              <a:t>2.4</a:t>
            </a:r>
            <a:r>
              <a:rPr lang="ko-KR" altLang="en-US" sz="1100" dirty="0" smtClean="0">
                <a:latin typeface="나눔고딕" panose="020D0604000000000000" pitchFamily="50" charset="-127"/>
                <a:ea typeface="나눔고딕" panose="020D0604000000000000" pitchFamily="50" charset="-127"/>
              </a:rPr>
              <a:t>의 정보 출력 관련 설정이다</a:t>
            </a:r>
            <a:r>
              <a:rPr lang="en-US" altLang="ko-KR" sz="1100" dirty="0" smtClean="0">
                <a:latin typeface="나눔고딕" panose="020D0604000000000000" pitchFamily="50" charset="-127"/>
                <a:ea typeface="나눔고딕" panose="020D0604000000000000" pitchFamily="50" charset="-127"/>
              </a:rPr>
              <a:t>. </a:t>
            </a:r>
          </a:p>
        </p:txBody>
      </p:sp>
    </p:spTree>
    <p:extLst>
      <p:ext uri="{BB962C8B-B14F-4D97-AF65-F5344CB8AC3E}">
        <p14:creationId xmlns:p14="http://schemas.microsoft.com/office/powerpoint/2010/main" val="16066555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5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928438" y="1583267"/>
            <a:ext cx="7170484" cy="5147734"/>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15.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a:solidFill>
                  <a:srgbClr val="1C314E"/>
                </a:solidFill>
                <a:latin typeface="나눔고딕"/>
                <a:ea typeface="나눔고딕"/>
              </a:rPr>
              <a:t>우분투</a:t>
            </a:r>
            <a:r>
              <a:rPr lang="ko-KR" altLang="en-US" b="1" spc="-151" dirty="0">
                <a:solidFill>
                  <a:srgbClr val="1C314E"/>
                </a:solidFill>
                <a:latin typeface="나눔고딕"/>
                <a:ea typeface="나눔고딕"/>
              </a:rPr>
              <a:t> </a:t>
            </a:r>
            <a:r>
              <a:rPr lang="en-US" altLang="ko-KR" b="1" spc="-151" dirty="0">
                <a:solidFill>
                  <a:srgbClr val="1C314E"/>
                </a:solidFill>
                <a:latin typeface="나눔고딕"/>
                <a:ea typeface="나눔고딕"/>
              </a:rPr>
              <a:t>20.04, Apache 2.4, PHP 8.0 – apache2.4 </a:t>
            </a:r>
            <a:r>
              <a:rPr lang="ko-KR" altLang="en-US" b="1" spc="-151" dirty="0" smtClean="0">
                <a:solidFill>
                  <a:srgbClr val="1C314E"/>
                </a:solidFill>
                <a:latin typeface="나눔고딕"/>
                <a:ea typeface="나눔고딕"/>
              </a:rPr>
              <a:t>환경설정</a:t>
            </a:r>
            <a:r>
              <a:rPr lang="en-US" altLang="ko-KR" b="1" spc="-151" dirty="0" smtClean="0">
                <a:solidFill>
                  <a:srgbClr val="1C314E"/>
                </a:solidFill>
                <a:latin typeface="나눔고딕"/>
                <a:ea typeface="나눔고딕"/>
              </a:rPr>
              <a:t>[Header] </a:t>
            </a:r>
            <a:r>
              <a:rPr lang="en-US" altLang="ko-KR" b="1" spc="-151" dirty="0">
                <a:solidFill>
                  <a:srgbClr val="1C314E"/>
                </a:solidFill>
                <a:latin typeface="나눔고딕"/>
                <a:ea typeface="나눔고딕"/>
              </a:rPr>
              <a:t>(2021-04-06)</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62</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91475"/>
            <a:ext cx="8470080" cy="274531"/>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아파치 </a:t>
            </a:r>
            <a:r>
              <a:rPr lang="en-US" altLang="ko-KR" sz="1100" dirty="0" smtClean="0">
                <a:latin typeface="나눔고딕" panose="020D0604000000000000" pitchFamily="50" charset="-127"/>
                <a:ea typeface="나눔고딕" panose="020D0604000000000000" pitchFamily="50" charset="-127"/>
              </a:rPr>
              <a:t>2.4</a:t>
            </a:r>
            <a:r>
              <a:rPr lang="ko-KR" altLang="en-US" sz="1100" dirty="0" smtClean="0">
                <a:latin typeface="나눔고딕" panose="020D0604000000000000" pitchFamily="50" charset="-127"/>
                <a:ea typeface="나눔고딕" panose="020D0604000000000000" pitchFamily="50" charset="-127"/>
              </a:rPr>
              <a:t>의 정보 출력 관련 설정</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헤더</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이다</a:t>
            </a:r>
            <a:r>
              <a:rPr lang="en-US" altLang="ko-KR" sz="1100" dirty="0" smtClean="0">
                <a:latin typeface="나눔고딕" panose="020D0604000000000000" pitchFamily="50" charset="-127"/>
                <a:ea typeface="나눔고딕" panose="020D0604000000000000" pitchFamily="50" charset="-127"/>
              </a:rPr>
              <a:t>. </a:t>
            </a:r>
          </a:p>
        </p:txBody>
      </p:sp>
      <p:sp>
        <p:nvSpPr>
          <p:cNvPr id="8" name="직사각형 7"/>
          <p:cNvSpPr/>
          <p:nvPr/>
        </p:nvSpPr>
        <p:spPr>
          <a:xfrm>
            <a:off x="5076825" y="4307417"/>
            <a:ext cx="2733675" cy="3005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dirty="0" smtClean="0">
                <a:latin typeface="나눔고딕" panose="020D0604000000000000" pitchFamily="50" charset="-127"/>
                <a:ea typeface="나눔고딕" panose="020D0604000000000000" pitchFamily="50" charset="-127"/>
              </a:rPr>
              <a:t># vim </a:t>
            </a:r>
            <a:r>
              <a:rPr lang="en-US" altLang="ko-KR" sz="1200" dirty="0" err="1" smtClean="0">
                <a:latin typeface="나눔고딕" panose="020D0604000000000000" pitchFamily="50" charset="-127"/>
                <a:ea typeface="나눔고딕" panose="020D0604000000000000" pitchFamily="50" charset="-127"/>
              </a:rPr>
              <a:t>security.conf</a:t>
            </a:r>
            <a:endParaRPr lang="ko-KR" altLang="en-US" sz="1200" dirty="0">
              <a:latin typeface="나눔고딕" panose="020D0604000000000000" pitchFamily="50" charset="-127"/>
              <a:ea typeface="나눔고딕" panose="020D0604000000000000" pitchFamily="50" charset="-127"/>
            </a:endParaRPr>
          </a:p>
        </p:txBody>
      </p:sp>
      <p:sp>
        <p:nvSpPr>
          <p:cNvPr id="9" name="직사각형 8"/>
          <p:cNvSpPr/>
          <p:nvPr/>
        </p:nvSpPr>
        <p:spPr>
          <a:xfrm>
            <a:off x="5076825" y="4006851"/>
            <a:ext cx="2733675" cy="3005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dirty="0" smtClean="0">
                <a:latin typeface="나눔고딕" panose="020D0604000000000000" pitchFamily="50" charset="-127"/>
                <a:ea typeface="나눔고딕" panose="020D0604000000000000" pitchFamily="50" charset="-127"/>
              </a:rPr>
              <a:t># cd</a:t>
            </a:r>
            <a:r>
              <a:rPr lang="ko-KR" altLang="en-US" sz="1200" dirty="0" smtClean="0">
                <a:latin typeface="나눔고딕" panose="020D0604000000000000" pitchFamily="50" charset="-127"/>
                <a:ea typeface="나눔고딕" panose="020D0604000000000000" pitchFamily="50" charset="-127"/>
              </a:rPr>
              <a:t> </a:t>
            </a:r>
            <a:r>
              <a:rPr lang="en-US" altLang="ko-KR" sz="1200" dirty="0" smtClean="0">
                <a:latin typeface="나눔고딕" panose="020D0604000000000000" pitchFamily="50" charset="-127"/>
                <a:ea typeface="나눔고딕" panose="020D0604000000000000" pitchFamily="50" charset="-127"/>
              </a:rPr>
              <a:t>/</a:t>
            </a:r>
            <a:r>
              <a:rPr lang="en-US" altLang="ko-KR" sz="1200" dirty="0" err="1" smtClean="0">
                <a:latin typeface="나눔고딕" panose="020D0604000000000000" pitchFamily="50" charset="-127"/>
                <a:ea typeface="나눔고딕" panose="020D0604000000000000" pitchFamily="50" charset="-127"/>
              </a:rPr>
              <a:t>etc</a:t>
            </a:r>
            <a:r>
              <a:rPr lang="en-US" altLang="ko-KR" sz="1200" dirty="0" smtClean="0">
                <a:latin typeface="나눔고딕" panose="020D0604000000000000" pitchFamily="50" charset="-127"/>
                <a:ea typeface="나눔고딕" panose="020D0604000000000000" pitchFamily="50" charset="-127"/>
              </a:rPr>
              <a:t>/apache2/</a:t>
            </a:r>
            <a:r>
              <a:rPr lang="en-US" altLang="ko-KR" sz="1200" dirty="0" err="1" smtClean="0">
                <a:latin typeface="나눔고딕" panose="020D0604000000000000" pitchFamily="50" charset="-127"/>
                <a:ea typeface="나눔고딕" panose="020D0604000000000000" pitchFamily="50" charset="-127"/>
              </a:rPr>
              <a:t>conf</a:t>
            </a:r>
            <a:r>
              <a:rPr lang="en-US" altLang="ko-KR" sz="1200" dirty="0" smtClean="0">
                <a:latin typeface="나눔고딕" panose="020D0604000000000000" pitchFamily="50" charset="-127"/>
                <a:ea typeface="나눔고딕" panose="020D0604000000000000" pitchFamily="50" charset="-127"/>
              </a:rPr>
              <a:t>-enabled/</a:t>
            </a:r>
            <a:endParaRPr lang="ko-KR" altLang="en-US" sz="1200" dirty="0">
              <a:latin typeface="나눔고딕" panose="020D0604000000000000" pitchFamily="50" charset="-127"/>
              <a:ea typeface="나눔고딕" panose="020D0604000000000000" pitchFamily="50" charset="-127"/>
            </a:endParaRPr>
          </a:p>
        </p:txBody>
      </p:sp>
      <p:sp>
        <p:nvSpPr>
          <p:cNvPr id="10" name="직사각형 9"/>
          <p:cNvSpPr/>
          <p:nvPr/>
        </p:nvSpPr>
        <p:spPr>
          <a:xfrm>
            <a:off x="5076825" y="4665133"/>
            <a:ext cx="2733675" cy="3005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dirty="0" smtClean="0">
                <a:latin typeface="나눔고딕" panose="020D0604000000000000" pitchFamily="50" charset="-127"/>
                <a:ea typeface="나눔고딕" panose="020D0604000000000000" pitchFamily="50" charset="-127"/>
              </a:rPr>
              <a:t># service apache2 restart</a:t>
            </a:r>
            <a:endParaRPr lang="ko-KR" altLang="en-US" sz="1200" dirty="0">
              <a:latin typeface="나눔고딕" panose="020D0604000000000000" pitchFamily="50" charset="-127"/>
              <a:ea typeface="나눔고딕" panose="020D0604000000000000" pitchFamily="50" charset="-127"/>
            </a:endParaRPr>
          </a:p>
        </p:txBody>
      </p:sp>
      <p:sp>
        <p:nvSpPr>
          <p:cNvPr id="11" name="직사각형 10"/>
          <p:cNvSpPr/>
          <p:nvPr/>
        </p:nvSpPr>
        <p:spPr>
          <a:xfrm>
            <a:off x="5695949" y="5780618"/>
            <a:ext cx="2733675" cy="3005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ko-KR" sz="1050" dirty="0" smtClean="0">
                <a:latin typeface="나눔고딕" panose="020D0604000000000000" pitchFamily="50" charset="-127"/>
                <a:ea typeface="나눔고딕" panose="020D0604000000000000" pitchFamily="50" charset="-127"/>
              </a:rPr>
              <a:t># </a:t>
            </a:r>
            <a:r>
              <a:rPr lang="en-US" altLang="ko-KR" sz="1050" dirty="0" err="1" smtClean="0">
                <a:latin typeface="나눔고딕" panose="020D0604000000000000" pitchFamily="50" charset="-127"/>
                <a:ea typeface="나눔고딕" panose="020D0604000000000000" pitchFamily="50" charset="-127"/>
              </a:rPr>
              <a:t>journalctl</a:t>
            </a:r>
            <a:r>
              <a:rPr lang="en-US" altLang="ko-KR" sz="1050" dirty="0" smtClean="0">
                <a:latin typeface="나눔고딕" panose="020D0604000000000000" pitchFamily="50" charset="-127"/>
                <a:ea typeface="나눔고딕" panose="020D0604000000000000" pitchFamily="50" charset="-127"/>
              </a:rPr>
              <a:t> -</a:t>
            </a:r>
            <a:r>
              <a:rPr lang="en-US" altLang="ko-KR" sz="1050" dirty="0" err="1" smtClean="0">
                <a:latin typeface="나눔고딕" panose="020D0604000000000000" pitchFamily="50" charset="-127"/>
                <a:ea typeface="나눔고딕" panose="020D0604000000000000" pitchFamily="50" charset="-127"/>
              </a:rPr>
              <a:t>xe</a:t>
            </a:r>
            <a:endParaRPr lang="ko-KR" altLang="en-US" sz="1050" dirty="0">
              <a:latin typeface="나눔고딕" panose="020D0604000000000000" pitchFamily="50" charset="-127"/>
              <a:ea typeface="나눔고딕" panose="020D0604000000000000" pitchFamily="50" charset="-127"/>
            </a:endParaRPr>
          </a:p>
        </p:txBody>
      </p:sp>
      <p:sp>
        <p:nvSpPr>
          <p:cNvPr id="12" name="직사각형 11"/>
          <p:cNvSpPr/>
          <p:nvPr/>
        </p:nvSpPr>
        <p:spPr>
          <a:xfrm>
            <a:off x="364680" y="4813302"/>
            <a:ext cx="4235040" cy="30056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ko-KR" sz="1050" b="1" dirty="0" err="1" smtClean="0">
                <a:latin typeface="나눔고딕" panose="020D0604000000000000" pitchFamily="50" charset="-127"/>
                <a:ea typeface="나눔고딕" panose="020D0604000000000000" pitchFamily="50" charset="-127"/>
              </a:rPr>
              <a:t>journalctl</a:t>
            </a:r>
            <a:r>
              <a:rPr lang="en-US" altLang="ko-KR" sz="1050" b="1" dirty="0" smtClean="0">
                <a:latin typeface="나눔고딕" panose="020D0604000000000000" pitchFamily="50" charset="-127"/>
                <a:ea typeface="나눔고딕" panose="020D0604000000000000" pitchFamily="50" charset="-127"/>
              </a:rPr>
              <a:t> –</a:t>
            </a:r>
            <a:r>
              <a:rPr lang="en-US" altLang="ko-KR" sz="1050" b="1" dirty="0" err="1" smtClean="0">
                <a:latin typeface="나눔고딕" panose="020D0604000000000000" pitchFamily="50" charset="-127"/>
                <a:ea typeface="나눔고딕" panose="020D0604000000000000" pitchFamily="50" charset="-127"/>
              </a:rPr>
              <a:t>xe</a:t>
            </a:r>
            <a:r>
              <a:rPr lang="ko-KR" altLang="en-US" sz="1050" b="1" dirty="0" smtClean="0">
                <a:latin typeface="나눔고딕" panose="020D0604000000000000" pitchFamily="50" charset="-127"/>
                <a:ea typeface="나눔고딕" panose="020D0604000000000000" pitchFamily="50" charset="-127"/>
              </a:rPr>
              <a:t>로 잡히지 않은 오류도 있을 수 있음</a:t>
            </a:r>
            <a:r>
              <a:rPr lang="en-US" altLang="ko-KR" sz="1050" b="1" dirty="0" smtClean="0">
                <a:latin typeface="나눔고딕" panose="020D0604000000000000" pitchFamily="50" charset="-127"/>
                <a:ea typeface="나눔고딕" panose="020D0604000000000000" pitchFamily="50" charset="-127"/>
              </a:rPr>
              <a:t>. (</a:t>
            </a:r>
            <a:r>
              <a:rPr lang="ko-KR" altLang="en-US" sz="1050" b="1" dirty="0" smtClean="0">
                <a:latin typeface="나눔고딕" panose="020D0604000000000000" pitchFamily="50" charset="-127"/>
                <a:ea typeface="나눔고딕" panose="020D0604000000000000" pitchFamily="50" charset="-127"/>
              </a:rPr>
              <a:t>로그 맹신 주의</a:t>
            </a:r>
            <a:r>
              <a:rPr lang="en-US" altLang="ko-KR" sz="1050" b="1" dirty="0" smtClean="0">
                <a:latin typeface="나눔고딕" panose="020D0604000000000000" pitchFamily="50" charset="-127"/>
                <a:ea typeface="나눔고딕" panose="020D0604000000000000" pitchFamily="50" charset="-127"/>
              </a:rPr>
              <a:t>)</a:t>
            </a:r>
            <a:endParaRPr lang="ko-KR" altLang="en-US" sz="105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6956943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5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27480" y="1793875"/>
            <a:ext cx="7772400" cy="3270250"/>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16.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a:solidFill>
                  <a:srgbClr val="1C314E"/>
                </a:solidFill>
                <a:latin typeface="나눔고딕"/>
                <a:ea typeface="나눔고딕"/>
              </a:rPr>
              <a:t>우분투</a:t>
            </a:r>
            <a:r>
              <a:rPr lang="ko-KR" altLang="en-US" b="1" spc="-151" dirty="0">
                <a:solidFill>
                  <a:srgbClr val="1C314E"/>
                </a:solidFill>
                <a:latin typeface="나눔고딕"/>
                <a:ea typeface="나눔고딕"/>
              </a:rPr>
              <a:t> </a:t>
            </a:r>
            <a:r>
              <a:rPr lang="en-US" altLang="ko-KR" b="1" spc="-151" dirty="0">
                <a:solidFill>
                  <a:srgbClr val="1C314E"/>
                </a:solidFill>
                <a:latin typeface="나눔고딕"/>
                <a:ea typeface="나눔고딕"/>
              </a:rPr>
              <a:t>20.04, Apache 2.4, PHP 8.0 – </a:t>
            </a:r>
            <a:r>
              <a:rPr lang="en-US" altLang="ko-KR" b="1" spc="-151" dirty="0" smtClean="0">
                <a:solidFill>
                  <a:srgbClr val="1C314E"/>
                </a:solidFill>
                <a:latin typeface="나눔고딕"/>
                <a:ea typeface="나눔고딕"/>
              </a:rPr>
              <a:t>php.ini </a:t>
            </a:r>
            <a:r>
              <a:rPr lang="ko-KR" altLang="en-US" b="1" spc="-151" dirty="0" smtClean="0">
                <a:solidFill>
                  <a:srgbClr val="1C314E"/>
                </a:solidFill>
                <a:latin typeface="나눔고딕"/>
                <a:ea typeface="나눔고딕"/>
              </a:rPr>
              <a:t>환경설정 </a:t>
            </a:r>
            <a:r>
              <a:rPr lang="en-US" altLang="ko-KR" b="1" spc="-151" dirty="0" smtClean="0">
                <a:solidFill>
                  <a:srgbClr val="1C314E"/>
                </a:solidFill>
                <a:latin typeface="나눔고딕"/>
                <a:ea typeface="나눔고딕"/>
              </a:rPr>
              <a:t>(2) (2021-04-06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63</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91475"/>
            <a:ext cx="8470080" cy="274531"/>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PHP 8.0 </a:t>
            </a:r>
            <a:r>
              <a:rPr lang="ko-KR" altLang="en-US" sz="1100" dirty="0" smtClean="0">
                <a:latin typeface="나눔고딕" panose="020D0604000000000000" pitchFamily="50" charset="-127"/>
                <a:ea typeface="나눔고딕" panose="020D0604000000000000" pitchFamily="50" charset="-127"/>
              </a:rPr>
              <a:t>환경설정이다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4752974" y="2425701"/>
            <a:ext cx="4017705" cy="300566"/>
          </a:xfrm>
          <a:prstGeom prst="rect">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dirty="0" smtClean="0">
                <a:latin typeface="나눔고딕" panose="020D0604000000000000" pitchFamily="50" charset="-127"/>
                <a:ea typeface="나눔고딕" panose="020D0604000000000000" pitchFamily="50" charset="-127"/>
              </a:rPr>
              <a:t># vim php.ini</a:t>
            </a:r>
            <a:endParaRPr lang="ko-KR" altLang="en-US" sz="1200" dirty="0">
              <a:latin typeface="나눔고딕" panose="020D0604000000000000" pitchFamily="50" charset="-127"/>
              <a:ea typeface="나눔고딕" panose="020D0604000000000000" pitchFamily="50" charset="-127"/>
            </a:endParaRPr>
          </a:p>
        </p:txBody>
      </p:sp>
      <p:sp>
        <p:nvSpPr>
          <p:cNvPr id="9" name="직사각형 8"/>
          <p:cNvSpPr/>
          <p:nvPr/>
        </p:nvSpPr>
        <p:spPr>
          <a:xfrm>
            <a:off x="4752975" y="2044701"/>
            <a:ext cx="4017705" cy="300566"/>
          </a:xfrm>
          <a:prstGeom prst="rect">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dirty="0" smtClean="0">
                <a:latin typeface="나눔고딕" panose="020D0604000000000000" pitchFamily="50" charset="-127"/>
                <a:ea typeface="나눔고딕" panose="020D0604000000000000" pitchFamily="50" charset="-127"/>
              </a:rPr>
              <a:t># cd /</a:t>
            </a:r>
            <a:r>
              <a:rPr lang="en-US" altLang="ko-KR" sz="1200" dirty="0" err="1" smtClean="0">
                <a:latin typeface="나눔고딕" panose="020D0604000000000000" pitchFamily="50" charset="-127"/>
                <a:ea typeface="나눔고딕" panose="020D0604000000000000" pitchFamily="50" charset="-127"/>
              </a:rPr>
              <a:t>etc</a:t>
            </a:r>
            <a:r>
              <a:rPr lang="en-US" altLang="ko-KR" sz="1200" dirty="0" smtClean="0">
                <a:latin typeface="나눔고딕" panose="020D0604000000000000" pitchFamily="50" charset="-127"/>
                <a:ea typeface="나눔고딕" panose="020D0604000000000000" pitchFamily="50" charset="-127"/>
              </a:rPr>
              <a:t>/</a:t>
            </a:r>
            <a:r>
              <a:rPr lang="en-US" altLang="ko-KR" sz="1200" dirty="0" err="1" smtClean="0">
                <a:latin typeface="나눔고딕" panose="020D0604000000000000" pitchFamily="50" charset="-127"/>
                <a:ea typeface="나눔고딕" panose="020D0604000000000000" pitchFamily="50" charset="-127"/>
              </a:rPr>
              <a:t>php</a:t>
            </a:r>
            <a:r>
              <a:rPr lang="en-US" altLang="ko-KR" sz="1200" dirty="0" smtClean="0">
                <a:latin typeface="나눔고딕" panose="020D0604000000000000" pitchFamily="50" charset="-127"/>
                <a:ea typeface="나눔고딕" panose="020D0604000000000000" pitchFamily="50" charset="-127"/>
              </a:rPr>
              <a:t>/8.0/fpm</a:t>
            </a:r>
            <a:endParaRPr lang="ko-KR" altLang="en-US" sz="120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907507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5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433513" y="1584114"/>
            <a:ext cx="5983287" cy="523102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17.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a:solidFill>
                  <a:srgbClr val="1C314E"/>
                </a:solidFill>
                <a:latin typeface="나눔고딕"/>
                <a:ea typeface="나눔고딕"/>
              </a:rPr>
              <a:t>우분투</a:t>
            </a:r>
            <a:r>
              <a:rPr lang="ko-KR" altLang="en-US" b="1" spc="-151" dirty="0">
                <a:solidFill>
                  <a:srgbClr val="1C314E"/>
                </a:solidFill>
                <a:latin typeface="나눔고딕"/>
                <a:ea typeface="나눔고딕"/>
              </a:rPr>
              <a:t> </a:t>
            </a:r>
            <a:r>
              <a:rPr lang="en-US" altLang="ko-KR" b="1" spc="-151" dirty="0">
                <a:solidFill>
                  <a:srgbClr val="1C314E"/>
                </a:solidFill>
                <a:latin typeface="나눔고딕"/>
                <a:ea typeface="나눔고딕"/>
              </a:rPr>
              <a:t>20.04, Apache 2.4, PHP 8.0 – </a:t>
            </a:r>
            <a:r>
              <a:rPr lang="en-US" altLang="ko-KR" b="1" spc="-151" dirty="0" smtClean="0">
                <a:solidFill>
                  <a:srgbClr val="1C314E"/>
                </a:solidFill>
                <a:latin typeface="나눔고딕"/>
                <a:ea typeface="나눔고딕"/>
              </a:rPr>
              <a:t>php.ini </a:t>
            </a:r>
            <a:r>
              <a:rPr lang="ko-KR" altLang="en-US" b="1" spc="-151" dirty="0" smtClean="0">
                <a:solidFill>
                  <a:srgbClr val="1C314E"/>
                </a:solidFill>
                <a:latin typeface="나눔고딕"/>
                <a:ea typeface="나눔고딕"/>
              </a:rPr>
              <a:t>환경설정 </a:t>
            </a:r>
            <a:r>
              <a:rPr lang="en-US" altLang="ko-KR" b="1" spc="-151" dirty="0" smtClean="0">
                <a:solidFill>
                  <a:srgbClr val="1C314E"/>
                </a:solidFill>
                <a:latin typeface="나눔고딕"/>
                <a:ea typeface="나눔고딕"/>
              </a:rPr>
              <a:t>(3) </a:t>
            </a:r>
            <a:r>
              <a:rPr lang="ko-KR" altLang="en-US" b="1" spc="-151" dirty="0" smtClean="0">
                <a:solidFill>
                  <a:srgbClr val="1C314E"/>
                </a:solidFill>
                <a:latin typeface="나눔고딕"/>
                <a:ea typeface="나눔고딕"/>
              </a:rPr>
              <a:t>오류 화면 출력</a:t>
            </a:r>
            <a:r>
              <a:rPr lang="en-US" altLang="ko-KR" b="1" spc="-151" dirty="0" smtClean="0">
                <a:solidFill>
                  <a:srgbClr val="1C314E"/>
                </a:solidFill>
                <a:latin typeface="나눔고딕"/>
                <a:ea typeface="나눔고딕"/>
              </a:rPr>
              <a:t> (2021-04-06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64</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91475"/>
            <a:ext cx="8470080" cy="274531"/>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PHP 8.0 </a:t>
            </a:r>
            <a:r>
              <a:rPr lang="ko-KR" altLang="en-US" sz="1100" dirty="0" smtClean="0">
                <a:latin typeface="나눔고딕" panose="020D0604000000000000" pitchFamily="50" charset="-127"/>
                <a:ea typeface="나눔고딕" panose="020D0604000000000000" pitchFamily="50" charset="-127"/>
              </a:rPr>
              <a:t>환경설정이다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2957227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5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425575" y="1791541"/>
            <a:ext cx="5762625" cy="502412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a:solidFill>
                  <a:srgbClr val="1C314E"/>
                </a:solidFill>
                <a:latin typeface="나눔고딕"/>
                <a:ea typeface="나눔고딕"/>
              </a:rPr>
              <a:t>17. [</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a:solidFill>
                  <a:srgbClr val="1C314E"/>
                </a:solidFill>
                <a:latin typeface="나눔고딕"/>
                <a:ea typeface="나눔고딕"/>
              </a:rPr>
              <a:t>우분투</a:t>
            </a:r>
            <a:r>
              <a:rPr lang="ko-KR" altLang="en-US" b="1" spc="-151" dirty="0">
                <a:solidFill>
                  <a:srgbClr val="1C314E"/>
                </a:solidFill>
                <a:latin typeface="나눔고딕"/>
                <a:ea typeface="나눔고딕"/>
              </a:rPr>
              <a:t> </a:t>
            </a:r>
            <a:r>
              <a:rPr lang="en-US" altLang="ko-KR" b="1" spc="-151" dirty="0">
                <a:solidFill>
                  <a:srgbClr val="1C314E"/>
                </a:solidFill>
                <a:latin typeface="나눔고딕"/>
                <a:ea typeface="나눔고딕"/>
              </a:rPr>
              <a:t>20.04, Apache 2.4, PHP 8.0 – php.ini </a:t>
            </a:r>
            <a:r>
              <a:rPr lang="ko-KR" altLang="en-US" b="1" spc="-151" dirty="0">
                <a:solidFill>
                  <a:srgbClr val="1C314E"/>
                </a:solidFill>
                <a:latin typeface="나눔고딕"/>
                <a:ea typeface="나눔고딕"/>
              </a:rPr>
              <a:t>환경설정 </a:t>
            </a:r>
            <a:r>
              <a:rPr lang="en-US" altLang="ko-KR" b="1" spc="-151" dirty="0">
                <a:solidFill>
                  <a:srgbClr val="1C314E"/>
                </a:solidFill>
                <a:latin typeface="나눔고딕"/>
                <a:ea typeface="나눔고딕"/>
              </a:rPr>
              <a:t>(3) </a:t>
            </a:r>
            <a:r>
              <a:rPr lang="ko-KR" altLang="en-US" b="1" spc="-151" dirty="0">
                <a:solidFill>
                  <a:srgbClr val="1C314E"/>
                </a:solidFill>
                <a:latin typeface="나눔고딕"/>
                <a:ea typeface="나눔고딕"/>
              </a:rPr>
              <a:t>오류 화면 출력</a:t>
            </a:r>
            <a:r>
              <a:rPr lang="en-US" altLang="ko-KR" b="1" spc="-151" dirty="0">
                <a:solidFill>
                  <a:srgbClr val="1C314E"/>
                </a:solidFill>
                <a:latin typeface="나눔고딕"/>
                <a:ea typeface="나눔고딕"/>
              </a:rPr>
              <a:t> (2021-04-06)</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65</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91475"/>
            <a:ext cx="8470080" cy="274531"/>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PHP 8.0 </a:t>
            </a:r>
            <a:r>
              <a:rPr lang="ko-KR" altLang="en-US" sz="1100" dirty="0" smtClean="0">
                <a:latin typeface="나눔고딕" panose="020D0604000000000000" pitchFamily="50" charset="-127"/>
                <a:ea typeface="나눔고딕" panose="020D0604000000000000" pitchFamily="50" charset="-127"/>
              </a:rPr>
              <a:t>환경설정이다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5767077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5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435100" y="1604828"/>
            <a:ext cx="6007100" cy="5253172"/>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a:solidFill>
                  <a:srgbClr val="1C314E"/>
                </a:solidFill>
                <a:latin typeface="나눔고딕"/>
                <a:ea typeface="나눔고딕"/>
              </a:rPr>
              <a:t>17. [</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a:solidFill>
                  <a:srgbClr val="1C314E"/>
                </a:solidFill>
                <a:latin typeface="나눔고딕"/>
                <a:ea typeface="나눔고딕"/>
              </a:rPr>
              <a:t>우분투</a:t>
            </a:r>
            <a:r>
              <a:rPr lang="ko-KR" altLang="en-US" b="1" spc="-151" dirty="0">
                <a:solidFill>
                  <a:srgbClr val="1C314E"/>
                </a:solidFill>
                <a:latin typeface="나눔고딕"/>
                <a:ea typeface="나눔고딕"/>
              </a:rPr>
              <a:t> </a:t>
            </a:r>
            <a:r>
              <a:rPr lang="en-US" altLang="ko-KR" b="1" spc="-151" dirty="0">
                <a:solidFill>
                  <a:srgbClr val="1C314E"/>
                </a:solidFill>
                <a:latin typeface="나눔고딕"/>
                <a:ea typeface="나눔고딕"/>
              </a:rPr>
              <a:t>20.04, Apache 2.4, PHP 8.0 – php.ini </a:t>
            </a:r>
            <a:r>
              <a:rPr lang="ko-KR" altLang="en-US" b="1" spc="-151" dirty="0">
                <a:solidFill>
                  <a:srgbClr val="1C314E"/>
                </a:solidFill>
                <a:latin typeface="나눔고딕"/>
                <a:ea typeface="나눔고딕"/>
              </a:rPr>
              <a:t>환경설정 </a:t>
            </a:r>
            <a:r>
              <a:rPr lang="en-US" altLang="ko-KR" b="1" spc="-151" dirty="0">
                <a:solidFill>
                  <a:srgbClr val="1C314E"/>
                </a:solidFill>
                <a:latin typeface="나눔고딕"/>
                <a:ea typeface="나눔고딕"/>
              </a:rPr>
              <a:t>(3) </a:t>
            </a:r>
            <a:r>
              <a:rPr lang="ko-KR" altLang="en-US" b="1" spc="-151" dirty="0">
                <a:solidFill>
                  <a:srgbClr val="1C314E"/>
                </a:solidFill>
                <a:latin typeface="나눔고딕"/>
                <a:ea typeface="나눔고딕"/>
              </a:rPr>
              <a:t>오류 화면 출력</a:t>
            </a:r>
            <a:r>
              <a:rPr lang="en-US" altLang="ko-KR" b="1" spc="-151" dirty="0">
                <a:solidFill>
                  <a:srgbClr val="1C314E"/>
                </a:solidFill>
                <a:latin typeface="나눔고딕"/>
                <a:ea typeface="나눔고딕"/>
              </a:rPr>
              <a:t> (2021-04-06)</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66</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91475"/>
            <a:ext cx="8470080" cy="274531"/>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PHP 8.0 </a:t>
            </a:r>
            <a:r>
              <a:rPr lang="ko-KR" altLang="en-US" sz="1100" dirty="0" smtClean="0">
                <a:latin typeface="나눔고딕" panose="020D0604000000000000" pitchFamily="50" charset="-127"/>
                <a:ea typeface="나눔고딕" panose="020D0604000000000000" pitchFamily="50" charset="-127"/>
              </a:rPr>
              <a:t>환경설정이다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24949247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5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459742" y="1466006"/>
            <a:ext cx="5817658" cy="5092661"/>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a:solidFill>
                  <a:srgbClr val="1C314E"/>
                </a:solidFill>
                <a:latin typeface="나눔고딕"/>
                <a:ea typeface="나눔고딕"/>
              </a:rPr>
              <a:t>17. [</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a:solidFill>
                  <a:srgbClr val="1C314E"/>
                </a:solidFill>
                <a:latin typeface="나눔고딕"/>
                <a:ea typeface="나눔고딕"/>
              </a:rPr>
              <a:t>우분투</a:t>
            </a:r>
            <a:r>
              <a:rPr lang="ko-KR" altLang="en-US" b="1" spc="-151" dirty="0">
                <a:solidFill>
                  <a:srgbClr val="1C314E"/>
                </a:solidFill>
                <a:latin typeface="나눔고딕"/>
                <a:ea typeface="나눔고딕"/>
              </a:rPr>
              <a:t> </a:t>
            </a:r>
            <a:r>
              <a:rPr lang="en-US" altLang="ko-KR" b="1" spc="-151" dirty="0">
                <a:solidFill>
                  <a:srgbClr val="1C314E"/>
                </a:solidFill>
                <a:latin typeface="나눔고딕"/>
                <a:ea typeface="나눔고딕"/>
              </a:rPr>
              <a:t>20.04, Apache 2.4, PHP 8.0 – php.ini </a:t>
            </a:r>
            <a:r>
              <a:rPr lang="ko-KR" altLang="en-US" b="1" spc="-151" dirty="0">
                <a:solidFill>
                  <a:srgbClr val="1C314E"/>
                </a:solidFill>
                <a:latin typeface="나눔고딕"/>
                <a:ea typeface="나눔고딕"/>
              </a:rPr>
              <a:t>환경설정 </a:t>
            </a:r>
            <a:r>
              <a:rPr lang="en-US" altLang="ko-KR" b="1" spc="-151" dirty="0">
                <a:solidFill>
                  <a:srgbClr val="1C314E"/>
                </a:solidFill>
                <a:latin typeface="나눔고딕"/>
                <a:ea typeface="나눔고딕"/>
              </a:rPr>
              <a:t>(3) </a:t>
            </a:r>
            <a:r>
              <a:rPr lang="ko-KR" altLang="en-US" b="1" spc="-151" dirty="0">
                <a:solidFill>
                  <a:srgbClr val="1C314E"/>
                </a:solidFill>
                <a:latin typeface="나눔고딕"/>
                <a:ea typeface="나눔고딕"/>
              </a:rPr>
              <a:t>오류 화면 출력</a:t>
            </a:r>
            <a:r>
              <a:rPr lang="en-US" altLang="ko-KR" b="1" spc="-151" dirty="0">
                <a:solidFill>
                  <a:srgbClr val="1C314E"/>
                </a:solidFill>
                <a:latin typeface="나눔고딕"/>
                <a:ea typeface="나눔고딕"/>
              </a:rPr>
              <a:t> (2021-04-06)</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67</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91475"/>
            <a:ext cx="8470080" cy="274531"/>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PHP 8.0 </a:t>
            </a:r>
            <a:r>
              <a:rPr lang="ko-KR" altLang="en-US" sz="1100" dirty="0" smtClean="0">
                <a:latin typeface="나눔고딕" panose="020D0604000000000000" pitchFamily="50" charset="-127"/>
                <a:ea typeface="나눔고딕" panose="020D0604000000000000" pitchFamily="50" charset="-127"/>
              </a:rPr>
              <a:t>환경설정이다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16560677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459506" y="1540934"/>
            <a:ext cx="5817894" cy="5080000"/>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18</a:t>
            </a:r>
            <a:r>
              <a:rPr lang="en-US" altLang="ko-KR" b="1" spc="-151" dirty="0">
                <a:solidFill>
                  <a:srgbClr val="1C314E"/>
                </a:solidFill>
                <a:latin typeface="나눔고딕"/>
                <a:ea typeface="나눔고딕"/>
              </a:rPr>
              <a:t>. [</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a:solidFill>
                  <a:srgbClr val="1C314E"/>
                </a:solidFill>
                <a:latin typeface="나눔고딕"/>
                <a:ea typeface="나눔고딕"/>
              </a:rPr>
              <a:t>우분투</a:t>
            </a:r>
            <a:r>
              <a:rPr lang="ko-KR" altLang="en-US" b="1" spc="-151" dirty="0">
                <a:solidFill>
                  <a:srgbClr val="1C314E"/>
                </a:solidFill>
                <a:latin typeface="나눔고딕"/>
                <a:ea typeface="나눔고딕"/>
              </a:rPr>
              <a:t> </a:t>
            </a:r>
            <a:r>
              <a:rPr lang="en-US" altLang="ko-KR" b="1" spc="-151" dirty="0">
                <a:solidFill>
                  <a:srgbClr val="1C314E"/>
                </a:solidFill>
                <a:latin typeface="나눔고딕"/>
                <a:ea typeface="나눔고딕"/>
              </a:rPr>
              <a:t>20.04, Apache 2.4, PHP 8.0 – php.ini </a:t>
            </a:r>
            <a:r>
              <a:rPr lang="ko-KR" altLang="en-US" b="1" spc="-151" dirty="0">
                <a:solidFill>
                  <a:srgbClr val="1C314E"/>
                </a:solidFill>
                <a:latin typeface="나눔고딕"/>
                <a:ea typeface="나눔고딕"/>
              </a:rPr>
              <a:t>환경설정 </a:t>
            </a:r>
            <a:r>
              <a:rPr lang="en-US" altLang="ko-KR" b="1" spc="-151" dirty="0">
                <a:solidFill>
                  <a:srgbClr val="1C314E"/>
                </a:solidFill>
                <a:latin typeface="나눔고딕"/>
                <a:ea typeface="나눔고딕"/>
              </a:rPr>
              <a:t>(4) </a:t>
            </a:r>
            <a:r>
              <a:rPr lang="ko-KR" altLang="en-US" b="1" spc="-151" dirty="0">
                <a:solidFill>
                  <a:srgbClr val="1C314E"/>
                </a:solidFill>
                <a:latin typeface="나눔고딕"/>
                <a:ea typeface="나눔고딕"/>
              </a:rPr>
              <a:t>세션 </a:t>
            </a:r>
            <a:r>
              <a:rPr lang="en-US" altLang="ko-KR" b="1" spc="-151" dirty="0">
                <a:solidFill>
                  <a:srgbClr val="1C314E"/>
                </a:solidFill>
                <a:latin typeface="나눔고딕"/>
                <a:ea typeface="나눔고딕"/>
              </a:rPr>
              <a:t>(2021-04-06)</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68</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91475"/>
            <a:ext cx="8470080" cy="274531"/>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PHP 8.0 </a:t>
            </a:r>
            <a:r>
              <a:rPr lang="ko-KR" altLang="en-US" sz="1100" dirty="0" smtClean="0">
                <a:latin typeface="나눔고딕" panose="020D0604000000000000" pitchFamily="50" charset="-127"/>
                <a:ea typeface="나눔고딕" panose="020D0604000000000000" pitchFamily="50" charset="-127"/>
              </a:rPr>
              <a:t>환경설정이다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15594170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6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436689" y="1651000"/>
            <a:ext cx="5814338" cy="5088466"/>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a:solidFill>
                  <a:srgbClr val="1C314E"/>
                </a:solidFill>
                <a:latin typeface="나눔고딕"/>
                <a:ea typeface="나눔고딕"/>
              </a:rPr>
              <a:t>18. [</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a:solidFill>
                  <a:srgbClr val="1C314E"/>
                </a:solidFill>
                <a:latin typeface="나눔고딕"/>
                <a:ea typeface="나눔고딕"/>
              </a:rPr>
              <a:t>우분투</a:t>
            </a:r>
            <a:r>
              <a:rPr lang="ko-KR" altLang="en-US" b="1" spc="-151" dirty="0">
                <a:solidFill>
                  <a:srgbClr val="1C314E"/>
                </a:solidFill>
                <a:latin typeface="나눔고딕"/>
                <a:ea typeface="나눔고딕"/>
              </a:rPr>
              <a:t> </a:t>
            </a:r>
            <a:r>
              <a:rPr lang="en-US" altLang="ko-KR" b="1" spc="-151" dirty="0">
                <a:solidFill>
                  <a:srgbClr val="1C314E"/>
                </a:solidFill>
                <a:latin typeface="나눔고딕"/>
                <a:ea typeface="나눔고딕"/>
              </a:rPr>
              <a:t>20.04, Apache 2.4, PHP 8.0 – php.ini </a:t>
            </a:r>
            <a:r>
              <a:rPr lang="ko-KR" altLang="en-US" b="1" spc="-151" dirty="0">
                <a:solidFill>
                  <a:srgbClr val="1C314E"/>
                </a:solidFill>
                <a:latin typeface="나눔고딕"/>
                <a:ea typeface="나눔고딕"/>
              </a:rPr>
              <a:t>환경설정 </a:t>
            </a:r>
            <a:r>
              <a:rPr lang="en-US" altLang="ko-KR" b="1" spc="-151" dirty="0">
                <a:solidFill>
                  <a:srgbClr val="1C314E"/>
                </a:solidFill>
                <a:latin typeface="나눔고딕"/>
                <a:ea typeface="나눔고딕"/>
              </a:rPr>
              <a:t>(4) </a:t>
            </a:r>
            <a:r>
              <a:rPr lang="ko-KR" altLang="en-US" b="1" spc="-151" dirty="0">
                <a:solidFill>
                  <a:srgbClr val="1C314E"/>
                </a:solidFill>
                <a:latin typeface="나눔고딕"/>
                <a:ea typeface="나눔고딕"/>
              </a:rPr>
              <a:t>세션 </a:t>
            </a:r>
            <a:r>
              <a:rPr lang="en-US" altLang="ko-KR" b="1" spc="-151" dirty="0">
                <a:solidFill>
                  <a:srgbClr val="1C314E"/>
                </a:solidFill>
                <a:latin typeface="나눔고딕"/>
                <a:ea typeface="나눔고딕"/>
              </a:rPr>
              <a:t>(2021-04-06)</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69</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91475"/>
            <a:ext cx="8470080" cy="274531"/>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PHP 8.0 </a:t>
            </a:r>
            <a:r>
              <a:rPr lang="ko-KR" altLang="en-US" sz="1100" dirty="0" smtClean="0">
                <a:latin typeface="나눔고딕" panose="020D0604000000000000" pitchFamily="50" charset="-127"/>
                <a:ea typeface="나눔고딕" panose="020D0604000000000000" pitchFamily="50" charset="-127"/>
              </a:rPr>
              <a:t>환경설정이다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4680164" y="5959473"/>
            <a:ext cx="4090515" cy="875241"/>
          </a:xfrm>
          <a:prstGeom prst="rect">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dirty="0" smtClean="0">
                <a:latin typeface="나눔고딕" panose="020D0604000000000000" pitchFamily="50" charset="-127"/>
                <a:ea typeface="나눔고딕" panose="020D0604000000000000" pitchFamily="50" charset="-127"/>
              </a:rPr>
              <a:t># </a:t>
            </a:r>
            <a:r>
              <a:rPr lang="en-US" altLang="ko-KR" sz="1200" dirty="0" err="1" smtClean="0">
                <a:latin typeface="나눔고딕" panose="020D0604000000000000" pitchFamily="50" charset="-127"/>
                <a:ea typeface="나눔고딕" panose="020D0604000000000000" pitchFamily="50" charset="-127"/>
              </a:rPr>
              <a:t>mkdir</a:t>
            </a:r>
            <a:r>
              <a:rPr lang="en-US" altLang="ko-KR" sz="1200" dirty="0" smtClean="0">
                <a:latin typeface="나눔고딕" panose="020D0604000000000000" pitchFamily="50" charset="-127"/>
                <a:ea typeface="나눔고딕" panose="020D0604000000000000" pitchFamily="50" charset="-127"/>
              </a:rPr>
              <a:t> /hello</a:t>
            </a:r>
          </a:p>
          <a:p>
            <a:r>
              <a:rPr lang="en-US" altLang="ko-KR" sz="1200" dirty="0" smtClean="0">
                <a:latin typeface="나눔고딕" panose="020D0604000000000000" pitchFamily="50" charset="-127"/>
                <a:ea typeface="나눔고딕" panose="020D0604000000000000" pitchFamily="50" charset="-127"/>
              </a:rPr>
              <a:t># </a:t>
            </a:r>
            <a:r>
              <a:rPr lang="en-US" altLang="ko-KR" sz="1200" dirty="0" err="1" smtClean="0">
                <a:latin typeface="나눔고딕" panose="020D0604000000000000" pitchFamily="50" charset="-127"/>
                <a:ea typeface="나눔고딕" panose="020D0604000000000000" pitchFamily="50" charset="-127"/>
              </a:rPr>
              <a:t>mkdir</a:t>
            </a:r>
            <a:r>
              <a:rPr lang="en-US" altLang="ko-KR" sz="1200" dirty="0" smtClean="0">
                <a:latin typeface="나눔고딕" panose="020D0604000000000000" pitchFamily="50" charset="-127"/>
                <a:ea typeface="나눔고딕" panose="020D0604000000000000" pitchFamily="50" charset="-127"/>
              </a:rPr>
              <a:t> /hello/</a:t>
            </a:r>
            <a:r>
              <a:rPr lang="en-US" altLang="ko-KR" sz="1200" dirty="0" err="1" smtClean="0">
                <a:latin typeface="나눔고딕" panose="020D0604000000000000" pitchFamily="50" charset="-127"/>
                <a:ea typeface="나눔고딕" panose="020D0604000000000000" pitchFamily="50" charset="-127"/>
              </a:rPr>
              <a:t>php</a:t>
            </a:r>
            <a:endParaRPr lang="en-US" altLang="ko-KR" sz="1200" dirty="0" smtClean="0">
              <a:latin typeface="나눔고딕" panose="020D0604000000000000" pitchFamily="50" charset="-127"/>
              <a:ea typeface="나눔고딕" panose="020D0604000000000000" pitchFamily="50" charset="-127"/>
            </a:endParaRPr>
          </a:p>
          <a:p>
            <a:r>
              <a:rPr lang="en-US" altLang="ko-KR" sz="1200" dirty="0" smtClean="0">
                <a:latin typeface="나눔고딕" panose="020D0604000000000000" pitchFamily="50" charset="-127"/>
                <a:ea typeface="나눔고딕" panose="020D0604000000000000" pitchFamily="50" charset="-127"/>
              </a:rPr>
              <a:t># </a:t>
            </a:r>
            <a:r>
              <a:rPr lang="en-US" altLang="ko-KR" sz="1200" dirty="0" err="1" smtClean="0">
                <a:latin typeface="나눔고딕" panose="020D0604000000000000" pitchFamily="50" charset="-127"/>
                <a:ea typeface="나눔고딕" panose="020D0604000000000000" pitchFamily="50" charset="-127"/>
              </a:rPr>
              <a:t>mkdir</a:t>
            </a:r>
            <a:r>
              <a:rPr lang="en-US" altLang="ko-KR" sz="1200" dirty="0" smtClean="0">
                <a:latin typeface="나눔고딕" panose="020D0604000000000000" pitchFamily="50" charset="-127"/>
                <a:ea typeface="나눔고딕" panose="020D0604000000000000" pitchFamily="50" charset="-127"/>
              </a:rPr>
              <a:t> /hello/</a:t>
            </a:r>
            <a:r>
              <a:rPr lang="en-US" altLang="ko-KR" sz="1200" dirty="0" err="1" smtClean="0">
                <a:latin typeface="나눔고딕" panose="020D0604000000000000" pitchFamily="50" charset="-127"/>
                <a:ea typeface="나눔고딕" panose="020D0604000000000000" pitchFamily="50" charset="-127"/>
              </a:rPr>
              <a:t>php</a:t>
            </a:r>
            <a:r>
              <a:rPr lang="en-US" altLang="ko-KR" sz="1200" dirty="0" smtClean="0">
                <a:latin typeface="나눔고딕" panose="020D0604000000000000" pitchFamily="50" charset="-127"/>
                <a:ea typeface="나눔고딕" panose="020D0604000000000000" pitchFamily="50" charset="-127"/>
              </a:rPr>
              <a:t>/8.0</a:t>
            </a:r>
          </a:p>
          <a:p>
            <a:r>
              <a:rPr lang="en-US" altLang="ko-KR" sz="1200" dirty="0" smtClean="0">
                <a:latin typeface="나눔고딕" panose="020D0604000000000000" pitchFamily="50" charset="-127"/>
                <a:ea typeface="나눔고딕" panose="020D0604000000000000" pitchFamily="50" charset="-127"/>
              </a:rPr>
              <a:t># </a:t>
            </a:r>
            <a:r>
              <a:rPr lang="en-US" altLang="ko-KR" sz="1200" dirty="0" err="1" smtClean="0">
                <a:latin typeface="나눔고딕" panose="020D0604000000000000" pitchFamily="50" charset="-127"/>
                <a:ea typeface="나눔고딕" panose="020D0604000000000000" pitchFamily="50" charset="-127"/>
              </a:rPr>
              <a:t>mkdir</a:t>
            </a:r>
            <a:r>
              <a:rPr lang="en-US" altLang="ko-KR" sz="1200" dirty="0" smtClean="0">
                <a:latin typeface="나눔고딕" panose="020D0604000000000000" pitchFamily="50" charset="-127"/>
                <a:ea typeface="나눔고딕" panose="020D0604000000000000" pitchFamily="50" charset="-127"/>
              </a:rPr>
              <a:t> /hello/</a:t>
            </a:r>
            <a:r>
              <a:rPr lang="en-US" altLang="ko-KR" sz="1200" dirty="0" err="1" smtClean="0">
                <a:latin typeface="나눔고딕" panose="020D0604000000000000" pitchFamily="50" charset="-127"/>
                <a:ea typeface="나눔고딕" panose="020D0604000000000000" pitchFamily="50" charset="-127"/>
              </a:rPr>
              <a:t>php</a:t>
            </a:r>
            <a:r>
              <a:rPr lang="en-US" altLang="ko-KR" sz="1200" dirty="0" smtClean="0">
                <a:latin typeface="나눔고딕" panose="020D0604000000000000" pitchFamily="50" charset="-127"/>
                <a:ea typeface="나눔고딕" panose="020D0604000000000000" pitchFamily="50" charset="-127"/>
              </a:rPr>
              <a:t>/8.0/sessions</a:t>
            </a:r>
            <a:endParaRPr lang="ko-KR" altLang="en-US" sz="1200" dirty="0">
              <a:latin typeface="나눔고딕" panose="020D0604000000000000" pitchFamily="50" charset="-127"/>
              <a:ea typeface="나눔고딕" panose="020D0604000000000000" pitchFamily="50" charset="-127"/>
            </a:endParaRPr>
          </a:p>
        </p:txBody>
      </p:sp>
      <p:sp>
        <p:nvSpPr>
          <p:cNvPr id="9" name="직사각형 8"/>
          <p:cNvSpPr/>
          <p:nvPr/>
        </p:nvSpPr>
        <p:spPr>
          <a:xfrm>
            <a:off x="4680165" y="3667714"/>
            <a:ext cx="4090515" cy="295938"/>
          </a:xfrm>
          <a:prstGeom prst="rect">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dirty="0" smtClean="0">
                <a:latin typeface="나눔고딕" panose="020D0604000000000000" pitchFamily="50" charset="-127"/>
                <a:ea typeface="나눔고딕" panose="020D0604000000000000" pitchFamily="50" charset="-127"/>
              </a:rPr>
              <a:t># </a:t>
            </a:r>
            <a:r>
              <a:rPr lang="en-US" altLang="ko-KR" sz="1200" dirty="0" err="1" smtClean="0">
                <a:latin typeface="나눔고딕" panose="020D0604000000000000" pitchFamily="50" charset="-127"/>
                <a:ea typeface="나눔고딕" panose="020D0604000000000000" pitchFamily="50" charset="-127"/>
              </a:rPr>
              <a:t>mkdir</a:t>
            </a:r>
            <a:r>
              <a:rPr lang="en-US" altLang="ko-KR" sz="1200" dirty="0" smtClean="0">
                <a:latin typeface="나눔고딕" panose="020D0604000000000000" pitchFamily="50" charset="-127"/>
                <a:ea typeface="나눔고딕" panose="020D0604000000000000" pitchFamily="50" charset="-127"/>
              </a:rPr>
              <a:t> -p /hello/</a:t>
            </a:r>
            <a:r>
              <a:rPr lang="en-US" altLang="ko-KR" sz="1200" dirty="0" err="1" smtClean="0">
                <a:latin typeface="나눔고딕" panose="020D0604000000000000" pitchFamily="50" charset="-127"/>
                <a:ea typeface="나눔고딕" panose="020D0604000000000000" pitchFamily="50" charset="-127"/>
              </a:rPr>
              <a:t>php</a:t>
            </a:r>
            <a:r>
              <a:rPr lang="en-US" altLang="ko-KR" sz="1200" dirty="0" smtClean="0">
                <a:latin typeface="나눔고딕" panose="020D0604000000000000" pitchFamily="50" charset="-127"/>
                <a:ea typeface="나눔고딕" panose="020D0604000000000000" pitchFamily="50" charset="-127"/>
              </a:rPr>
              <a:t>/8.0/sessions</a:t>
            </a:r>
          </a:p>
        </p:txBody>
      </p:sp>
      <p:sp>
        <p:nvSpPr>
          <p:cNvPr id="10" name="직사각형 9"/>
          <p:cNvSpPr/>
          <p:nvPr/>
        </p:nvSpPr>
        <p:spPr>
          <a:xfrm>
            <a:off x="4680165" y="3401677"/>
            <a:ext cx="4090515" cy="234946"/>
          </a:xfrm>
          <a:prstGeom prst="rect">
            <a:avLst/>
          </a:prstGeom>
          <a:solidFill>
            <a:schemeClr val="bg2">
              <a:lumMod val="90000"/>
            </a:schemeClr>
          </a:solidFill>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ko-KR" altLang="en-US" sz="1200" b="1" dirty="0" smtClean="0">
                <a:latin typeface="나눔고딕" panose="020D0604000000000000" pitchFamily="50" charset="-127"/>
                <a:ea typeface="나눔고딕" panose="020D0604000000000000" pitchFamily="50" charset="-127"/>
              </a:rPr>
              <a:t>참고</a:t>
            </a:r>
            <a:r>
              <a:rPr lang="en-US" altLang="ko-KR" sz="1200" b="1" dirty="0" smtClean="0">
                <a:latin typeface="나눔고딕" panose="020D0604000000000000" pitchFamily="50" charset="-127"/>
                <a:ea typeface="나눔고딕" panose="020D0604000000000000" pitchFamily="50" charset="-127"/>
              </a:rPr>
              <a:t>: (</a:t>
            </a:r>
            <a:r>
              <a:rPr lang="ko-KR" altLang="en-US" sz="1200" b="1" dirty="0">
                <a:latin typeface="나눔고딕" panose="020D0604000000000000" pitchFamily="50" charset="-127"/>
                <a:ea typeface="나눔고딕" panose="020D0604000000000000" pitchFamily="50" charset="-127"/>
              </a:rPr>
              <a:t>일괄 생성</a:t>
            </a:r>
            <a:r>
              <a:rPr lang="en-US" altLang="ko-KR" sz="1200" b="1" dirty="0">
                <a:latin typeface="나눔고딕" panose="020D0604000000000000" pitchFamily="50" charset="-127"/>
                <a:ea typeface="나눔고딕" panose="020D0604000000000000" pitchFamily="50" charset="-127"/>
              </a:rPr>
              <a:t>)</a:t>
            </a:r>
            <a:endParaRPr lang="ko-KR" altLang="en-US" sz="1200" b="1" dirty="0">
              <a:latin typeface="나눔고딕" panose="020D0604000000000000" pitchFamily="50" charset="-127"/>
              <a:ea typeface="나눔고딕" panose="020D0604000000000000" pitchFamily="50" charset="-127"/>
            </a:endParaRPr>
          </a:p>
        </p:txBody>
      </p:sp>
      <p:sp>
        <p:nvSpPr>
          <p:cNvPr id="11" name="직사각형 10"/>
          <p:cNvSpPr/>
          <p:nvPr/>
        </p:nvSpPr>
        <p:spPr>
          <a:xfrm>
            <a:off x="4680165" y="2980662"/>
            <a:ext cx="4090515" cy="295938"/>
          </a:xfrm>
          <a:prstGeom prst="rect">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dirty="0" smtClean="0">
                <a:latin typeface="나눔고딕" panose="020D0604000000000000" pitchFamily="50" charset="-127"/>
                <a:ea typeface="나눔고딕" panose="020D0604000000000000" pitchFamily="50" charset="-127"/>
              </a:rPr>
              <a:t># </a:t>
            </a:r>
            <a:r>
              <a:rPr lang="en-US" altLang="ko-KR" sz="1200" dirty="0" err="1" smtClean="0">
                <a:latin typeface="나눔고딕" panose="020D0604000000000000" pitchFamily="50" charset="-127"/>
                <a:ea typeface="나눔고딕" panose="020D0604000000000000" pitchFamily="50" charset="-127"/>
              </a:rPr>
              <a:t>mkdir</a:t>
            </a:r>
            <a:r>
              <a:rPr lang="en-US" altLang="ko-KR" sz="1200" dirty="0" smtClean="0">
                <a:latin typeface="나눔고딕" panose="020D0604000000000000" pitchFamily="50" charset="-127"/>
                <a:ea typeface="나눔고딕" panose="020D0604000000000000" pitchFamily="50" charset="-127"/>
              </a:rPr>
              <a:t> -p /hello/{</a:t>
            </a:r>
            <a:r>
              <a:rPr lang="en-US" altLang="ko-KR" sz="1200" dirty="0" err="1" smtClean="0">
                <a:latin typeface="나눔고딕" panose="020D0604000000000000" pitchFamily="50" charset="-127"/>
                <a:ea typeface="나눔고딕" panose="020D0604000000000000" pitchFamily="50" charset="-127"/>
              </a:rPr>
              <a:t>php,hello,jsp,asp</a:t>
            </a:r>
            <a:r>
              <a:rPr lang="en-US" altLang="ko-KR" sz="1200" dirty="0" smtClean="0">
                <a:latin typeface="나눔고딕" panose="020D0604000000000000" pitchFamily="50" charset="-127"/>
                <a:ea typeface="나눔고딕" panose="020D0604000000000000" pitchFamily="50" charset="-127"/>
              </a:rPr>
              <a:t>}</a:t>
            </a:r>
          </a:p>
        </p:txBody>
      </p:sp>
      <p:sp>
        <p:nvSpPr>
          <p:cNvPr id="12" name="직사각형 11"/>
          <p:cNvSpPr/>
          <p:nvPr/>
        </p:nvSpPr>
        <p:spPr>
          <a:xfrm>
            <a:off x="4680165" y="2705100"/>
            <a:ext cx="4090515" cy="248967"/>
          </a:xfrm>
          <a:prstGeom prst="rect">
            <a:avLst/>
          </a:prstGeom>
          <a:solidFill>
            <a:schemeClr val="bg2">
              <a:lumMod val="90000"/>
            </a:schemeClr>
          </a:solidFill>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ko-KR" altLang="en-US" sz="1200" b="1" dirty="0">
                <a:latin typeface="나눔고딕" panose="020D0604000000000000" pitchFamily="50" charset="-127"/>
                <a:ea typeface="나눔고딕" panose="020D0604000000000000" pitchFamily="50" charset="-127"/>
              </a:rPr>
              <a:t>참고</a:t>
            </a:r>
            <a:r>
              <a:rPr lang="en-US" altLang="ko-KR" sz="1200" b="1" dirty="0" smtClean="0">
                <a:latin typeface="나눔고딕" panose="020D0604000000000000" pitchFamily="50" charset="-127"/>
                <a:ea typeface="나눔고딕" panose="020D0604000000000000" pitchFamily="50" charset="-127"/>
              </a:rPr>
              <a:t>: (</a:t>
            </a:r>
            <a:r>
              <a:rPr lang="ko-KR" altLang="en-US" sz="1200" b="1" dirty="0" smtClean="0">
                <a:latin typeface="나눔고딕" panose="020D0604000000000000" pitchFamily="50" charset="-127"/>
                <a:ea typeface="나눔고딕" panose="020D0604000000000000" pitchFamily="50" charset="-127"/>
              </a:rPr>
              <a:t>괄호 생성</a:t>
            </a:r>
            <a:r>
              <a:rPr lang="en-US" altLang="ko-KR" sz="1200" b="1" dirty="0" smtClean="0">
                <a:latin typeface="나눔고딕" panose="020D0604000000000000" pitchFamily="50" charset="-127"/>
                <a:ea typeface="나눔고딕" panose="020D0604000000000000" pitchFamily="50" charset="-127"/>
              </a:rPr>
              <a:t>)</a:t>
            </a:r>
            <a:endParaRPr lang="ko-KR" altLang="en-US" sz="1200" b="1" dirty="0">
              <a:latin typeface="나눔고딕" panose="020D0604000000000000" pitchFamily="50" charset="-127"/>
              <a:ea typeface="나눔고딕" panose="020D0604000000000000" pitchFamily="50" charset="-127"/>
            </a:endParaRPr>
          </a:p>
        </p:txBody>
      </p:sp>
      <p:sp>
        <p:nvSpPr>
          <p:cNvPr id="13" name="직사각형 12"/>
          <p:cNvSpPr/>
          <p:nvPr/>
        </p:nvSpPr>
        <p:spPr>
          <a:xfrm>
            <a:off x="4680164" y="5724527"/>
            <a:ext cx="4090515" cy="234946"/>
          </a:xfrm>
          <a:prstGeom prst="rect">
            <a:avLst/>
          </a:prstGeom>
          <a:solidFill>
            <a:schemeClr val="bg2">
              <a:lumMod val="90000"/>
            </a:schemeClr>
          </a:solidFill>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ko-KR" altLang="en-US" sz="1200" b="1" dirty="0" smtClean="0">
                <a:latin typeface="나눔고딕" panose="020D0604000000000000" pitchFamily="50" charset="-127"/>
                <a:ea typeface="나눔고딕" panose="020D0604000000000000" pitchFamily="50" charset="-127"/>
              </a:rPr>
              <a:t>단일 생성</a:t>
            </a:r>
            <a:endParaRPr lang="ko-KR" altLang="en-US" sz="1200" b="1" dirty="0">
              <a:latin typeface="나눔고딕" panose="020D0604000000000000" pitchFamily="50" charset="-127"/>
              <a:ea typeface="나눔고딕" panose="020D0604000000000000" pitchFamily="50" charset="-127"/>
            </a:endParaRPr>
          </a:p>
        </p:txBody>
      </p:sp>
      <p:sp>
        <p:nvSpPr>
          <p:cNvPr id="14" name="직사각형 13"/>
          <p:cNvSpPr/>
          <p:nvPr/>
        </p:nvSpPr>
        <p:spPr>
          <a:xfrm>
            <a:off x="4680163" y="2109791"/>
            <a:ext cx="4090515" cy="322260"/>
          </a:xfrm>
          <a:prstGeom prst="rect">
            <a:avLst/>
          </a:prstGeom>
          <a:solidFill>
            <a:schemeClr val="accent2">
              <a:lumMod val="20000"/>
              <a:lumOff val="80000"/>
            </a:schemeClr>
          </a:solidFill>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100" b="1" dirty="0" smtClean="0">
                <a:latin typeface="나눔고딕" panose="020D0604000000000000" pitchFamily="50" charset="-127"/>
                <a:ea typeface="나눔고딕" panose="020D0604000000000000" pitchFamily="50" charset="-127"/>
              </a:rPr>
              <a:t>GUI</a:t>
            </a:r>
            <a:r>
              <a:rPr lang="ko-KR" altLang="en-US" sz="1100" b="1" dirty="0" smtClean="0">
                <a:latin typeface="나눔고딕" panose="020D0604000000000000" pitchFamily="50" charset="-127"/>
                <a:ea typeface="나눔고딕" panose="020D0604000000000000" pitchFamily="50" charset="-127"/>
              </a:rPr>
              <a:t>보다 </a:t>
            </a:r>
            <a:r>
              <a:rPr lang="en-US" altLang="ko-KR" sz="1100" b="1" dirty="0" smtClean="0">
                <a:latin typeface="나눔고딕" panose="020D0604000000000000" pitchFamily="50" charset="-127"/>
                <a:ea typeface="나눔고딕" panose="020D0604000000000000" pitchFamily="50" charset="-127"/>
              </a:rPr>
              <a:t>CUI</a:t>
            </a:r>
            <a:r>
              <a:rPr lang="ko-KR" altLang="en-US" sz="1100" b="1" dirty="0" smtClean="0">
                <a:latin typeface="나눔고딕" panose="020D0604000000000000" pitchFamily="50" charset="-127"/>
                <a:ea typeface="나눔고딕" panose="020D0604000000000000" pitchFamily="50" charset="-127"/>
              </a:rPr>
              <a:t>도 종종 탁월한 생산성을 가지고 있음</a:t>
            </a:r>
            <a:r>
              <a:rPr lang="en-US" altLang="ko-KR" sz="1100" b="1" dirty="0" smtClean="0">
                <a:latin typeface="나눔고딕" panose="020D0604000000000000" pitchFamily="50" charset="-127"/>
                <a:ea typeface="나눔고딕" panose="020D0604000000000000" pitchFamily="50" charset="-127"/>
              </a:rPr>
              <a:t>.</a:t>
            </a:r>
            <a:endParaRPr lang="ko-KR" altLang="en-US" sz="11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4051758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8"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9"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3. [</a:t>
            </a:r>
            <a:r>
              <a:rPr lang="ko-KR" altLang="en-US" b="1" spc="-151" dirty="0" smtClean="0">
                <a:solidFill>
                  <a:srgbClr val="1C314E"/>
                </a:solidFill>
                <a:latin typeface="나눔고딕"/>
                <a:ea typeface="나눔고딕"/>
              </a:rPr>
              <a:t>안내사</a:t>
            </a:r>
            <a:r>
              <a:rPr lang="ko-KR" altLang="en-US" b="1" spc="-151" dirty="0">
                <a:solidFill>
                  <a:srgbClr val="1C314E"/>
                </a:solidFill>
                <a:latin typeface="나눔고딕"/>
                <a:ea typeface="나눔고딕"/>
              </a:rPr>
              <a:t>항</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날씨 </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소개 </a:t>
            </a:r>
            <a:r>
              <a:rPr lang="en-US" altLang="ko-KR" b="1" spc="-151" dirty="0" smtClean="0">
                <a:solidFill>
                  <a:srgbClr val="1C314E"/>
                </a:solidFill>
                <a:latin typeface="나눔고딕"/>
                <a:ea typeface="나눔고딕"/>
              </a:rPr>
              <a:t>(2021-04-06)</a:t>
            </a:r>
            <a:endParaRPr lang="en-US" altLang="ko-KR" b="1" spc="-1" dirty="0">
              <a:latin typeface="나눔고딕"/>
            </a:endParaRPr>
          </a:p>
        </p:txBody>
      </p:sp>
      <p:sp>
        <p:nvSpPr>
          <p:cNvPr id="10"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7</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11" name="CustomShape 5"/>
          <p:cNvSpPr/>
          <p:nvPr/>
        </p:nvSpPr>
        <p:spPr>
          <a:xfrm>
            <a:off x="364680" y="1170938"/>
            <a:ext cx="8470080" cy="530861"/>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지구의 온도는 계속 올라가고 있다</a:t>
            </a:r>
            <a:r>
              <a:rPr lang="en-US" altLang="ko-KR" sz="1100" dirty="0" smtClean="0">
                <a:latin typeface="나눔고딕" panose="020D0604000000000000" pitchFamily="50" charset="-127"/>
                <a:ea typeface="나눔고딕" panose="020D0604000000000000" pitchFamily="50" charset="-127"/>
              </a:rPr>
              <a:t>.</a:t>
            </a:r>
          </a:p>
          <a:p>
            <a:r>
              <a:rPr lang="en-US" altLang="ko-KR" sz="1100" dirty="0" smtClean="0">
                <a:latin typeface="나눔고딕" panose="020D0604000000000000" pitchFamily="50" charset="-127"/>
                <a:ea typeface="나눔고딕" panose="020D0604000000000000" pitchFamily="50" charset="-127"/>
              </a:rPr>
              <a:t>36</a:t>
            </a:r>
            <a:r>
              <a:rPr lang="ko-KR" altLang="en-US" sz="1100" dirty="0" smtClean="0">
                <a:latin typeface="나눔고딕" panose="020D0604000000000000" pitchFamily="50" charset="-127"/>
                <a:ea typeface="나눔고딕" panose="020D0604000000000000" pitchFamily="50" charset="-127"/>
              </a:rPr>
              <a:t>도가 넘어가는 경우가 있다고 한다</a:t>
            </a:r>
            <a:r>
              <a:rPr lang="en-US" altLang="ko-KR" sz="1100" dirty="0" smtClean="0">
                <a:latin typeface="나눔고딕" panose="020D0604000000000000" pitchFamily="50" charset="-127"/>
                <a:ea typeface="나눔고딕" panose="020D0604000000000000" pitchFamily="50" charset="-127"/>
              </a:rPr>
              <a:t>.</a:t>
            </a:r>
          </a:p>
        </p:txBody>
      </p:sp>
      <p:pic>
        <p:nvPicPr>
          <p:cNvPr id="62" name="그림 61" descr="210402_example_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66281" y="1853343"/>
            <a:ext cx="5392652" cy="4087959"/>
          </a:xfrm>
          <a:prstGeom prst="rect">
            <a:avLst/>
          </a:prstGeom>
          <a:ln>
            <a:noFill/>
          </a:ln>
          <a:effectLst>
            <a:outerShdw blurRad="190500" algn="tl" rotWithShape="0">
              <a:srgbClr val="000000">
                <a:alpha val="70000"/>
              </a:srgbClr>
            </a:outerShdw>
          </a:effectLst>
        </p:spPr>
      </p:pic>
      <p:sp>
        <p:nvSpPr>
          <p:cNvPr id="2" name="직사각형 1"/>
          <p:cNvSpPr/>
          <p:nvPr/>
        </p:nvSpPr>
        <p:spPr>
          <a:xfrm>
            <a:off x="2574480" y="2379132"/>
            <a:ext cx="1861613" cy="397933"/>
          </a:xfrm>
          <a:prstGeom prst="rect">
            <a:avLst/>
          </a:prstGeom>
          <a:solidFill>
            <a:schemeClr val="accent4">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latin typeface="나눔고딕" panose="020D0604000000000000" pitchFamily="50" charset="-127"/>
                <a:ea typeface="나눔고딕" panose="020D0604000000000000" pitchFamily="50" charset="-127"/>
              </a:rPr>
              <a:t>참고사항</a:t>
            </a:r>
            <a:r>
              <a:rPr lang="en-US" altLang="ko-KR" sz="1200" b="1" dirty="0">
                <a:latin typeface="나눔고딕" panose="020D0604000000000000" pitchFamily="50" charset="-127"/>
                <a:ea typeface="나눔고딕" panose="020D0604000000000000" pitchFamily="50" charset="-127"/>
              </a:rPr>
              <a:t>(Note</a:t>
            </a:r>
            <a:r>
              <a:rPr lang="en-US" altLang="ko-KR" sz="1200" b="1" dirty="0" smtClean="0">
                <a:latin typeface="나눔고딕" panose="020D0604000000000000" pitchFamily="50" charset="-127"/>
                <a:ea typeface="나눔고딕" panose="020D0604000000000000" pitchFamily="50" charset="-127"/>
              </a:rPr>
              <a:t>)</a:t>
            </a:r>
            <a:endParaRPr lang="en-US" altLang="ko-KR" sz="1200" b="1" dirty="0">
              <a:latin typeface="나눔고딕" panose="020D0604000000000000" pitchFamily="50" charset="-127"/>
              <a:ea typeface="나눔고딕" panose="020D0604000000000000" pitchFamily="50" charset="-127"/>
            </a:endParaRPr>
          </a:p>
        </p:txBody>
      </p:sp>
      <p:sp>
        <p:nvSpPr>
          <p:cNvPr id="64" name="직사각형 63"/>
          <p:cNvSpPr/>
          <p:nvPr/>
        </p:nvSpPr>
        <p:spPr>
          <a:xfrm>
            <a:off x="2574481" y="2777065"/>
            <a:ext cx="6196200" cy="664959"/>
          </a:xfrm>
          <a:prstGeom prst="rect">
            <a:avLst/>
          </a:prstGeom>
          <a:solidFill>
            <a:schemeClr val="accent1">
              <a:lumMod val="40000"/>
              <a:lumOff val="60000"/>
            </a:schemeClr>
          </a:solidFill>
          <a:ln w="9525">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ko-KR" altLang="en-US" sz="1100" b="1" dirty="0" smtClean="0">
                <a:latin typeface="나눔고딕" panose="020D0604000000000000" pitchFamily="50" charset="-127"/>
                <a:ea typeface="나눔고딕" panose="020D0604000000000000" pitchFamily="50" charset="-127"/>
              </a:rPr>
              <a:t>한국의 </a:t>
            </a:r>
            <a:r>
              <a:rPr lang="en-US" altLang="ko-KR" sz="1100" b="1" dirty="0" smtClean="0">
                <a:latin typeface="나눔고딕" panose="020D0604000000000000" pitchFamily="50" charset="-127"/>
                <a:ea typeface="나눔고딕" panose="020D0604000000000000" pitchFamily="50" charset="-127"/>
              </a:rPr>
              <a:t>IT</a:t>
            </a:r>
            <a:r>
              <a:rPr lang="ko-KR" altLang="en-US" sz="1100" b="1" dirty="0" smtClean="0">
                <a:latin typeface="나눔고딕" panose="020D0604000000000000" pitchFamily="50" charset="-127"/>
                <a:ea typeface="나눔고딕" panose="020D0604000000000000" pitchFamily="50" charset="-127"/>
              </a:rPr>
              <a:t> 인력은 전부 서울특별시</a:t>
            </a:r>
            <a:r>
              <a:rPr lang="en-US" altLang="ko-KR" sz="1100" b="1" dirty="0" smtClean="0">
                <a:latin typeface="나눔고딕" panose="020D0604000000000000" pitchFamily="50" charset="-127"/>
                <a:ea typeface="나눔고딕" panose="020D0604000000000000" pitchFamily="50" charset="-127"/>
              </a:rPr>
              <a:t>, </a:t>
            </a:r>
            <a:r>
              <a:rPr lang="ko-KR" altLang="en-US" sz="1100" b="1" dirty="0" smtClean="0">
                <a:latin typeface="나눔고딕" panose="020D0604000000000000" pitchFamily="50" charset="-127"/>
                <a:ea typeface="나눔고딕" panose="020D0604000000000000" pitchFamily="50" charset="-127"/>
              </a:rPr>
              <a:t>경기도</a:t>
            </a:r>
            <a:r>
              <a:rPr lang="en-US" altLang="ko-KR" sz="1100" b="1" dirty="0" smtClean="0">
                <a:latin typeface="나눔고딕" panose="020D0604000000000000" pitchFamily="50" charset="-127"/>
                <a:ea typeface="나눔고딕" panose="020D0604000000000000" pitchFamily="50" charset="-127"/>
              </a:rPr>
              <a:t>, </a:t>
            </a:r>
            <a:r>
              <a:rPr lang="ko-KR" altLang="en-US" sz="1100" b="1" dirty="0" smtClean="0">
                <a:latin typeface="나눔고딕" panose="020D0604000000000000" pitchFamily="50" charset="-127"/>
                <a:ea typeface="나눔고딕" panose="020D0604000000000000" pitchFamily="50" charset="-127"/>
              </a:rPr>
              <a:t>대전광역시에 거주하는 것으로 오해할 수 있다</a:t>
            </a:r>
            <a:r>
              <a:rPr lang="en-US" altLang="ko-KR" sz="1100" b="1" dirty="0" smtClean="0">
                <a:latin typeface="나눔고딕" panose="020D0604000000000000" pitchFamily="50" charset="-127"/>
                <a:ea typeface="나눔고딕" panose="020D0604000000000000" pitchFamily="50" charset="-127"/>
              </a:rPr>
              <a:t>.</a:t>
            </a:r>
          </a:p>
          <a:p>
            <a:r>
              <a:rPr lang="ko-KR" altLang="en-US" sz="1100" b="1" dirty="0" smtClean="0">
                <a:latin typeface="나눔고딕" panose="020D0604000000000000" pitchFamily="50" charset="-127"/>
                <a:ea typeface="나눔고딕" panose="020D0604000000000000" pitchFamily="50" charset="-127"/>
              </a:rPr>
              <a:t>명시하였음</a:t>
            </a:r>
            <a:r>
              <a:rPr lang="en-US" altLang="ko-KR" sz="1100" b="1" dirty="0" smtClean="0">
                <a:latin typeface="나눔고딕" panose="020D0604000000000000" pitchFamily="50" charset="-127"/>
                <a:ea typeface="나눔고딕" panose="020D0604000000000000" pitchFamily="50" charset="-127"/>
              </a:rPr>
              <a:t>. </a:t>
            </a:r>
            <a:r>
              <a:rPr lang="ko-KR" altLang="en-US" sz="1100" b="1" dirty="0" smtClean="0">
                <a:latin typeface="나눔고딕" panose="020D0604000000000000" pitchFamily="50" charset="-127"/>
                <a:ea typeface="나눔고딕" panose="020D0604000000000000" pitchFamily="50" charset="-127"/>
              </a:rPr>
              <a:t>해당 거주지역에 거주하고 있지 않는다</a:t>
            </a:r>
            <a:r>
              <a:rPr lang="en-US" altLang="ko-KR" sz="1100" b="1" dirty="0" smtClean="0">
                <a:latin typeface="나눔고딕" panose="020D0604000000000000" pitchFamily="50" charset="-127"/>
                <a:ea typeface="나눔고딕" panose="020D0604000000000000" pitchFamily="50" charset="-127"/>
              </a:rPr>
              <a:t>.</a:t>
            </a:r>
          </a:p>
          <a:p>
            <a:r>
              <a:rPr lang="ko-KR" altLang="en-US" sz="1100" b="1" dirty="0" smtClean="0">
                <a:latin typeface="나눔고딕" panose="020D0604000000000000" pitchFamily="50" charset="-127"/>
                <a:ea typeface="나눔고딕" panose="020D0604000000000000" pitchFamily="50" charset="-127"/>
              </a:rPr>
              <a:t>단</a:t>
            </a:r>
            <a:r>
              <a:rPr lang="en-US" altLang="ko-KR" sz="1100" b="1" dirty="0" smtClean="0">
                <a:latin typeface="나눔고딕" panose="020D0604000000000000" pitchFamily="50" charset="-127"/>
                <a:ea typeface="나눔고딕" panose="020D0604000000000000" pitchFamily="50" charset="-127"/>
              </a:rPr>
              <a:t>, </a:t>
            </a:r>
            <a:r>
              <a:rPr lang="ko-KR" altLang="en-US" sz="1100" b="1" dirty="0" smtClean="0">
                <a:latin typeface="나눔고딕" panose="020D0604000000000000" pitchFamily="50" charset="-127"/>
                <a:ea typeface="나눔고딕" panose="020D0604000000000000" pitchFamily="50" charset="-127"/>
              </a:rPr>
              <a:t>해당 지역에 대해서 특별한 감정이나 인연을 따로 가지고 있지 않음을 명시하였음</a:t>
            </a:r>
            <a:r>
              <a:rPr lang="en-US" altLang="ko-KR" sz="1100" b="1" dirty="0" smtClean="0">
                <a:latin typeface="나눔고딕" panose="020D0604000000000000" pitchFamily="50" charset="-127"/>
                <a:ea typeface="나눔고딕" panose="020D0604000000000000" pitchFamily="50" charset="-127"/>
              </a:rPr>
              <a:t>.</a:t>
            </a:r>
            <a:endParaRPr lang="en-US" altLang="ko-KR" sz="1100" b="1" dirty="0">
              <a:latin typeface="나눔고딕" panose="020D0604000000000000" pitchFamily="50" charset="-127"/>
              <a:ea typeface="나눔고딕" panose="020D0604000000000000" pitchFamily="50" charset="-127"/>
            </a:endParaRPr>
          </a:p>
        </p:txBody>
      </p:sp>
      <p:sp>
        <p:nvSpPr>
          <p:cNvPr id="65" name="직사각형 64"/>
          <p:cNvSpPr/>
          <p:nvPr/>
        </p:nvSpPr>
        <p:spPr>
          <a:xfrm>
            <a:off x="2574480" y="3445929"/>
            <a:ext cx="6196200" cy="778935"/>
          </a:xfrm>
          <a:prstGeom prst="rect">
            <a:avLst/>
          </a:prstGeom>
          <a:ln w="9525">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050" dirty="0">
                <a:latin typeface="나눔고딕" panose="020D0604000000000000" pitchFamily="50" charset="-127"/>
                <a:ea typeface="나눔고딕" panose="020D0604000000000000" pitchFamily="50" charset="-127"/>
              </a:rPr>
              <a:t>It can be misunderstood that all Korean IT personnel live in Seoul, </a:t>
            </a:r>
            <a:r>
              <a:rPr lang="en-US" altLang="ko-KR" sz="1050" dirty="0" err="1">
                <a:latin typeface="나눔고딕" panose="020D0604000000000000" pitchFamily="50" charset="-127"/>
                <a:ea typeface="나눔고딕" panose="020D0604000000000000" pitchFamily="50" charset="-127"/>
              </a:rPr>
              <a:t>Gyeonggi</a:t>
            </a:r>
            <a:r>
              <a:rPr lang="en-US" altLang="ko-KR" sz="1050" dirty="0">
                <a:latin typeface="나눔고딕" panose="020D0604000000000000" pitchFamily="50" charset="-127"/>
                <a:ea typeface="나눔고딕" panose="020D0604000000000000" pitchFamily="50" charset="-127"/>
              </a:rPr>
              <a:t>, and Daejeon</a:t>
            </a:r>
            <a:r>
              <a:rPr lang="en-US" altLang="ko-KR" sz="1050" dirty="0" smtClean="0">
                <a:latin typeface="나눔고딕" panose="020D0604000000000000" pitchFamily="50" charset="-127"/>
                <a:ea typeface="나눔고딕" panose="020D0604000000000000" pitchFamily="50" charset="-127"/>
              </a:rPr>
              <a:t>.</a:t>
            </a:r>
            <a:br>
              <a:rPr lang="en-US" altLang="ko-KR" sz="1050" dirty="0" smtClean="0">
                <a:latin typeface="나눔고딕" panose="020D0604000000000000" pitchFamily="50" charset="-127"/>
                <a:ea typeface="나눔고딕" panose="020D0604000000000000" pitchFamily="50" charset="-127"/>
              </a:rPr>
            </a:br>
            <a:r>
              <a:rPr lang="en-US" altLang="ko-KR" sz="1050" dirty="0" smtClean="0">
                <a:latin typeface="나눔고딕" panose="020D0604000000000000" pitchFamily="50" charset="-127"/>
                <a:ea typeface="나눔고딕" panose="020D0604000000000000" pitchFamily="50" charset="-127"/>
              </a:rPr>
              <a:t>Specified</a:t>
            </a:r>
            <a:r>
              <a:rPr lang="en-US" altLang="ko-KR" sz="1050" dirty="0">
                <a:latin typeface="나눔고딕" panose="020D0604000000000000" pitchFamily="50" charset="-127"/>
                <a:ea typeface="나눔고딕" panose="020D0604000000000000" pitchFamily="50" charset="-127"/>
              </a:rPr>
              <a:t>. You do not live in the residential area.</a:t>
            </a:r>
          </a:p>
          <a:p>
            <a:r>
              <a:rPr lang="en-US" altLang="ko-KR" sz="1050" dirty="0">
                <a:latin typeface="나눔고딕" panose="020D0604000000000000" pitchFamily="50" charset="-127"/>
                <a:ea typeface="나눔고딕" panose="020D0604000000000000" pitchFamily="50" charset="-127"/>
              </a:rPr>
              <a:t>However, it has been stated that they do not have any special feelings or relationships for the region.</a:t>
            </a:r>
          </a:p>
        </p:txBody>
      </p:sp>
      <p:sp>
        <p:nvSpPr>
          <p:cNvPr id="66" name="직사각형 65"/>
          <p:cNvSpPr/>
          <p:nvPr/>
        </p:nvSpPr>
        <p:spPr>
          <a:xfrm>
            <a:off x="2574481" y="4292595"/>
            <a:ext cx="6196200" cy="307080"/>
          </a:xfrm>
          <a:prstGeom prst="rect">
            <a:avLst/>
          </a:prstGeom>
          <a:solidFill>
            <a:schemeClr val="accent1">
              <a:lumMod val="40000"/>
              <a:lumOff val="60000"/>
            </a:schemeClr>
          </a:solidFill>
          <a:ln w="9525">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ko-KR" altLang="en-US" sz="1100" b="1" dirty="0" smtClean="0">
                <a:latin typeface="나눔고딕" panose="020D0604000000000000" pitchFamily="50" charset="-127"/>
                <a:ea typeface="나눔고딕" panose="020D0604000000000000" pitchFamily="50" charset="-127"/>
              </a:rPr>
              <a:t>날씨가 더워지고 있다는 것은 매우 심각한 일이다</a:t>
            </a:r>
            <a:r>
              <a:rPr lang="en-US" altLang="ko-KR" sz="1100" b="1" dirty="0" smtClean="0">
                <a:latin typeface="나눔고딕" panose="020D0604000000000000" pitchFamily="50" charset="-127"/>
                <a:ea typeface="나눔고딕" panose="020D0604000000000000" pitchFamily="50" charset="-127"/>
              </a:rPr>
              <a:t>.</a:t>
            </a:r>
            <a:endParaRPr lang="en-US" altLang="ko-KR" sz="1100" b="1" dirty="0">
              <a:latin typeface="나눔고딕" panose="020D0604000000000000" pitchFamily="50" charset="-127"/>
              <a:ea typeface="나눔고딕" panose="020D0604000000000000" pitchFamily="50" charset="-127"/>
            </a:endParaRPr>
          </a:p>
        </p:txBody>
      </p:sp>
      <p:sp>
        <p:nvSpPr>
          <p:cNvPr id="67" name="직사각형 66"/>
          <p:cNvSpPr/>
          <p:nvPr/>
        </p:nvSpPr>
        <p:spPr>
          <a:xfrm>
            <a:off x="2574481" y="4599675"/>
            <a:ext cx="6196200" cy="307080"/>
          </a:xfrm>
          <a:prstGeom prst="rect">
            <a:avLst/>
          </a:prstGeom>
          <a:ln w="9525">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100" dirty="0">
                <a:latin typeface="나눔고딕" panose="020D0604000000000000" pitchFamily="50" charset="-127"/>
                <a:ea typeface="나눔고딕" panose="020D0604000000000000" pitchFamily="50" charset="-127"/>
              </a:rPr>
              <a:t>It is very serious that the weather is getting hotter.</a:t>
            </a:r>
          </a:p>
        </p:txBody>
      </p:sp>
      <p:cxnSp>
        <p:nvCxnSpPr>
          <p:cNvPr id="12" name="직선 화살표 연결선 11"/>
          <p:cNvCxnSpPr/>
          <p:nvPr/>
        </p:nvCxnSpPr>
        <p:spPr>
          <a:xfrm flipH="1">
            <a:off x="2192867" y="5435600"/>
            <a:ext cx="1397000" cy="372533"/>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68" name="직사각형 67"/>
          <p:cNvSpPr/>
          <p:nvPr/>
        </p:nvSpPr>
        <p:spPr>
          <a:xfrm>
            <a:off x="3437467" y="5282060"/>
            <a:ext cx="905933" cy="307080"/>
          </a:xfrm>
          <a:prstGeom prst="rect">
            <a:avLst/>
          </a:prstGeom>
          <a:ln w="38100">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sz="1100" b="1" smtClean="0">
                <a:latin typeface="나눔고딕" panose="020D0604000000000000" pitchFamily="50" charset="-127"/>
                <a:ea typeface="나눔고딕" panose="020D0604000000000000" pitchFamily="50" charset="-127"/>
              </a:rPr>
              <a:t>36.8</a:t>
            </a:r>
            <a:r>
              <a:rPr lang="ko-KR" altLang="en-US" sz="1100" b="1" dirty="0" smtClean="0">
                <a:latin typeface="나눔고딕" panose="020D0604000000000000" pitchFamily="50" charset="-127"/>
                <a:ea typeface="나눔고딕" panose="020D0604000000000000" pitchFamily="50" charset="-127"/>
              </a:rPr>
              <a:t>도</a:t>
            </a:r>
            <a:endParaRPr lang="en-US" altLang="ko-KR" sz="11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8482375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6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64680" y="1540933"/>
            <a:ext cx="5860448" cy="5122334"/>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19.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a:solidFill>
                  <a:srgbClr val="1C314E"/>
                </a:solidFill>
                <a:latin typeface="나눔고딕"/>
                <a:ea typeface="나눔고딕"/>
              </a:rPr>
              <a:t>우분투</a:t>
            </a:r>
            <a:r>
              <a:rPr lang="ko-KR" altLang="en-US" b="1" spc="-151" dirty="0">
                <a:solidFill>
                  <a:srgbClr val="1C314E"/>
                </a:solidFill>
                <a:latin typeface="나눔고딕"/>
                <a:ea typeface="나눔고딕"/>
              </a:rPr>
              <a:t> </a:t>
            </a:r>
            <a:r>
              <a:rPr lang="en-US" altLang="ko-KR" b="1" spc="-151" dirty="0">
                <a:solidFill>
                  <a:srgbClr val="1C314E"/>
                </a:solidFill>
                <a:latin typeface="나눔고딕"/>
                <a:ea typeface="나눔고딕"/>
              </a:rPr>
              <a:t>20.04, Apache 2.4, PHP 8.0 – </a:t>
            </a:r>
            <a:r>
              <a:rPr lang="en-US" altLang="ko-KR" b="1" spc="-151" dirty="0" smtClean="0">
                <a:solidFill>
                  <a:srgbClr val="1C314E"/>
                </a:solidFill>
                <a:latin typeface="나눔고딕"/>
                <a:ea typeface="나눔고딕"/>
              </a:rPr>
              <a:t>php.ini </a:t>
            </a:r>
            <a:r>
              <a:rPr lang="ko-KR" altLang="en-US" b="1" spc="-151" dirty="0" smtClean="0">
                <a:solidFill>
                  <a:srgbClr val="1C314E"/>
                </a:solidFill>
                <a:latin typeface="나눔고딕"/>
                <a:ea typeface="나눔고딕"/>
              </a:rPr>
              <a:t>환경설정 </a:t>
            </a:r>
            <a:r>
              <a:rPr lang="en-US" altLang="ko-KR" b="1" spc="-151" dirty="0" smtClean="0">
                <a:solidFill>
                  <a:srgbClr val="1C314E"/>
                </a:solidFill>
                <a:latin typeface="나눔고딕"/>
                <a:ea typeface="나눔고딕"/>
              </a:rPr>
              <a:t>(5) </a:t>
            </a:r>
            <a:r>
              <a:rPr lang="ko-KR" altLang="en-US" b="1" spc="-151" dirty="0" err="1" smtClean="0">
                <a:solidFill>
                  <a:srgbClr val="1C314E"/>
                </a:solidFill>
                <a:latin typeface="나눔고딕"/>
                <a:ea typeface="나눔고딕"/>
              </a:rPr>
              <a:t>가베지</a:t>
            </a:r>
            <a:r>
              <a:rPr lang="ko-KR" altLang="en-US" b="1" spc="-151" dirty="0" smtClean="0">
                <a:solidFill>
                  <a:srgbClr val="1C314E"/>
                </a:solidFill>
                <a:latin typeface="나눔고딕"/>
                <a:ea typeface="나눔고딕"/>
              </a:rPr>
              <a:t> 컬렉션</a:t>
            </a:r>
            <a:r>
              <a:rPr lang="en-US" altLang="ko-KR" b="1" spc="-151" dirty="0" smtClean="0">
                <a:solidFill>
                  <a:srgbClr val="1C314E"/>
                </a:solidFill>
                <a:latin typeface="나눔고딕"/>
                <a:ea typeface="나눔고딕"/>
              </a:rPr>
              <a:t> (2021-04-06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70</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91475"/>
            <a:ext cx="8470080" cy="274531"/>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PHP </a:t>
            </a:r>
            <a:r>
              <a:rPr lang="ko-KR" altLang="en-US" sz="1100" dirty="0" smtClean="0">
                <a:latin typeface="나눔고딕" panose="020D0604000000000000" pitchFamily="50" charset="-127"/>
                <a:ea typeface="나눔고딕" panose="020D0604000000000000" pitchFamily="50" charset="-127"/>
              </a:rPr>
              <a:t>세션의 </a:t>
            </a:r>
            <a:r>
              <a:rPr lang="ko-KR" altLang="en-US" sz="1100" dirty="0" err="1" smtClean="0">
                <a:latin typeface="나눔고딕" panose="020D0604000000000000" pitchFamily="50" charset="-127"/>
                <a:ea typeface="나눔고딕" panose="020D0604000000000000" pitchFamily="50" charset="-127"/>
              </a:rPr>
              <a:t>가베지컬렉션에</a:t>
            </a:r>
            <a:r>
              <a:rPr lang="ko-KR" altLang="en-US" sz="1100" dirty="0" smtClean="0">
                <a:latin typeface="나눔고딕" panose="020D0604000000000000" pitchFamily="50" charset="-127"/>
                <a:ea typeface="나눔고딕" panose="020D0604000000000000" pitchFamily="50" charset="-127"/>
              </a:rPr>
              <a:t> 대해서 소개하였다</a:t>
            </a:r>
            <a:r>
              <a:rPr lang="en-US" altLang="ko-KR" sz="1100" dirty="0" smtClean="0">
                <a:latin typeface="나눔고딕" panose="020D0604000000000000" pitchFamily="50" charset="-127"/>
                <a:ea typeface="나눔고딕" panose="020D0604000000000000" pitchFamily="50" charset="-127"/>
              </a:rPr>
              <a:t>.</a:t>
            </a:r>
          </a:p>
        </p:txBody>
      </p:sp>
      <p:sp>
        <p:nvSpPr>
          <p:cNvPr id="11" name="타원 10"/>
          <p:cNvSpPr/>
          <p:nvPr/>
        </p:nvSpPr>
        <p:spPr>
          <a:xfrm>
            <a:off x="6135009" y="2979632"/>
            <a:ext cx="400050" cy="40005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p:cNvSpPr/>
          <p:nvPr/>
        </p:nvSpPr>
        <p:spPr>
          <a:xfrm>
            <a:off x="7063874" y="3005123"/>
            <a:ext cx="400050" cy="40005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p:cNvSpPr/>
          <p:nvPr/>
        </p:nvSpPr>
        <p:spPr>
          <a:xfrm>
            <a:off x="8276289" y="2979632"/>
            <a:ext cx="400050" cy="40005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1" name="그룹 30"/>
          <p:cNvGrpSpPr/>
          <p:nvPr/>
        </p:nvGrpSpPr>
        <p:grpSpPr>
          <a:xfrm>
            <a:off x="5901101" y="1969982"/>
            <a:ext cx="944943" cy="1209675"/>
            <a:chOff x="5972170" y="2181225"/>
            <a:chExt cx="944943" cy="1209675"/>
          </a:xfrm>
        </p:grpSpPr>
        <p:sp>
          <p:nvSpPr>
            <p:cNvPr id="8" name="자유형 7"/>
            <p:cNvSpPr/>
            <p:nvPr/>
          </p:nvSpPr>
          <p:spPr>
            <a:xfrm>
              <a:off x="5972170" y="2181225"/>
              <a:ext cx="944943" cy="1209675"/>
            </a:xfrm>
            <a:custGeom>
              <a:avLst/>
              <a:gdLst>
                <a:gd name="connsiteX0" fmla="*/ 47630 w 944943"/>
                <a:gd name="connsiteY0" fmla="*/ 1209675 h 1209675"/>
                <a:gd name="connsiteX1" fmla="*/ 28580 w 944943"/>
                <a:gd name="connsiteY1" fmla="*/ 1028700 h 1209675"/>
                <a:gd name="connsiteX2" fmla="*/ 9530 w 944943"/>
                <a:gd name="connsiteY2" fmla="*/ 809625 h 1209675"/>
                <a:gd name="connsiteX3" fmla="*/ 5 w 944943"/>
                <a:gd name="connsiteY3" fmla="*/ 285750 h 1209675"/>
                <a:gd name="connsiteX4" fmla="*/ 9530 w 944943"/>
                <a:gd name="connsiteY4" fmla="*/ 190500 h 1209675"/>
                <a:gd name="connsiteX5" fmla="*/ 38105 w 944943"/>
                <a:gd name="connsiteY5" fmla="*/ 171450 h 1209675"/>
                <a:gd name="connsiteX6" fmla="*/ 95255 w 944943"/>
                <a:gd name="connsiteY6" fmla="*/ 114300 h 1209675"/>
                <a:gd name="connsiteX7" fmla="*/ 133355 w 944943"/>
                <a:gd name="connsiteY7" fmla="*/ 76200 h 1209675"/>
                <a:gd name="connsiteX8" fmla="*/ 161930 w 944943"/>
                <a:gd name="connsiteY8" fmla="*/ 38100 h 1209675"/>
                <a:gd name="connsiteX9" fmla="*/ 190505 w 944943"/>
                <a:gd name="connsiteY9" fmla="*/ 19050 h 1209675"/>
                <a:gd name="connsiteX10" fmla="*/ 247655 w 944943"/>
                <a:gd name="connsiteY10" fmla="*/ 0 h 1209675"/>
                <a:gd name="connsiteX11" fmla="*/ 323855 w 944943"/>
                <a:gd name="connsiteY11" fmla="*/ 9525 h 1209675"/>
                <a:gd name="connsiteX12" fmla="*/ 381005 w 944943"/>
                <a:gd name="connsiteY12" fmla="*/ 47625 h 1209675"/>
                <a:gd name="connsiteX13" fmla="*/ 533405 w 944943"/>
                <a:gd name="connsiteY13" fmla="*/ 57150 h 1209675"/>
                <a:gd name="connsiteX14" fmla="*/ 542930 w 944943"/>
                <a:gd name="connsiteY14" fmla="*/ 266700 h 1209675"/>
                <a:gd name="connsiteX15" fmla="*/ 600080 w 944943"/>
                <a:gd name="connsiteY15" fmla="*/ 247650 h 1209675"/>
                <a:gd name="connsiteX16" fmla="*/ 914405 w 944943"/>
                <a:gd name="connsiteY16" fmla="*/ 257175 h 1209675"/>
                <a:gd name="connsiteX17" fmla="*/ 923930 w 944943"/>
                <a:gd name="connsiteY17" fmla="*/ 285750 h 1209675"/>
                <a:gd name="connsiteX18" fmla="*/ 933455 w 944943"/>
                <a:gd name="connsiteY18" fmla="*/ 704850 h 1209675"/>
                <a:gd name="connsiteX19" fmla="*/ 942980 w 944943"/>
                <a:gd name="connsiteY19" fmla="*/ 733425 h 1209675"/>
                <a:gd name="connsiteX20" fmla="*/ 933455 w 944943"/>
                <a:gd name="connsiteY20" fmla="*/ 1095375 h 1209675"/>
                <a:gd name="connsiteX21" fmla="*/ 838205 w 944943"/>
                <a:gd name="connsiteY21" fmla="*/ 1123950 h 1209675"/>
                <a:gd name="connsiteX22" fmla="*/ 9530 w 944943"/>
                <a:gd name="connsiteY22" fmla="*/ 1123950 h 120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943" h="1209675">
                  <a:moveTo>
                    <a:pt x="47630" y="1209675"/>
                  </a:moveTo>
                  <a:cubicBezTo>
                    <a:pt x="41280" y="1149350"/>
                    <a:pt x="34331" y="1089085"/>
                    <a:pt x="28580" y="1028700"/>
                  </a:cubicBezTo>
                  <a:cubicBezTo>
                    <a:pt x="21630" y="955730"/>
                    <a:pt x="9530" y="809625"/>
                    <a:pt x="9530" y="809625"/>
                  </a:cubicBezTo>
                  <a:cubicBezTo>
                    <a:pt x="6355" y="635000"/>
                    <a:pt x="5" y="460404"/>
                    <a:pt x="5" y="285750"/>
                  </a:cubicBezTo>
                  <a:cubicBezTo>
                    <a:pt x="5" y="253842"/>
                    <a:pt x="-560" y="220771"/>
                    <a:pt x="9530" y="190500"/>
                  </a:cubicBezTo>
                  <a:cubicBezTo>
                    <a:pt x="13150" y="179640"/>
                    <a:pt x="29549" y="179055"/>
                    <a:pt x="38105" y="171450"/>
                  </a:cubicBezTo>
                  <a:cubicBezTo>
                    <a:pt x="58241" y="153552"/>
                    <a:pt x="76205" y="133350"/>
                    <a:pt x="95255" y="114300"/>
                  </a:cubicBezTo>
                  <a:cubicBezTo>
                    <a:pt x="107955" y="101600"/>
                    <a:pt x="122579" y="90568"/>
                    <a:pt x="133355" y="76200"/>
                  </a:cubicBezTo>
                  <a:cubicBezTo>
                    <a:pt x="142880" y="63500"/>
                    <a:pt x="150705" y="49325"/>
                    <a:pt x="161930" y="38100"/>
                  </a:cubicBezTo>
                  <a:cubicBezTo>
                    <a:pt x="170025" y="30005"/>
                    <a:pt x="180044" y="23699"/>
                    <a:pt x="190505" y="19050"/>
                  </a:cubicBezTo>
                  <a:cubicBezTo>
                    <a:pt x="208855" y="10895"/>
                    <a:pt x="247655" y="0"/>
                    <a:pt x="247655" y="0"/>
                  </a:cubicBezTo>
                  <a:cubicBezTo>
                    <a:pt x="273055" y="3175"/>
                    <a:pt x="299749" y="916"/>
                    <a:pt x="323855" y="9525"/>
                  </a:cubicBezTo>
                  <a:cubicBezTo>
                    <a:pt x="345416" y="17226"/>
                    <a:pt x="358154" y="46197"/>
                    <a:pt x="381005" y="47625"/>
                  </a:cubicBezTo>
                  <a:lnTo>
                    <a:pt x="533405" y="57150"/>
                  </a:lnTo>
                  <a:cubicBezTo>
                    <a:pt x="536580" y="127000"/>
                    <a:pt x="519831" y="200703"/>
                    <a:pt x="542930" y="266700"/>
                  </a:cubicBezTo>
                  <a:cubicBezTo>
                    <a:pt x="549564" y="285653"/>
                    <a:pt x="600080" y="247650"/>
                    <a:pt x="600080" y="247650"/>
                  </a:cubicBezTo>
                  <a:cubicBezTo>
                    <a:pt x="704855" y="250825"/>
                    <a:pt x="810300" y="244927"/>
                    <a:pt x="914405" y="257175"/>
                  </a:cubicBezTo>
                  <a:cubicBezTo>
                    <a:pt x="924376" y="258348"/>
                    <a:pt x="923503" y="275719"/>
                    <a:pt x="923930" y="285750"/>
                  </a:cubicBezTo>
                  <a:cubicBezTo>
                    <a:pt x="929871" y="425360"/>
                    <a:pt x="927514" y="565240"/>
                    <a:pt x="933455" y="704850"/>
                  </a:cubicBezTo>
                  <a:cubicBezTo>
                    <a:pt x="933882" y="714881"/>
                    <a:pt x="939805" y="723900"/>
                    <a:pt x="942980" y="733425"/>
                  </a:cubicBezTo>
                  <a:cubicBezTo>
                    <a:pt x="939805" y="854075"/>
                    <a:pt x="954260" y="976490"/>
                    <a:pt x="933455" y="1095375"/>
                  </a:cubicBezTo>
                  <a:cubicBezTo>
                    <a:pt x="933225" y="1096692"/>
                    <a:pt x="850583" y="1123814"/>
                    <a:pt x="838205" y="1123950"/>
                  </a:cubicBezTo>
                  <a:cubicBezTo>
                    <a:pt x="561997" y="1126985"/>
                    <a:pt x="285755" y="1123950"/>
                    <a:pt x="9530" y="1123950"/>
                  </a:cubicBezTo>
                </a:path>
              </a:pathLst>
            </a:cu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자유형 9"/>
            <p:cNvSpPr/>
            <p:nvPr/>
          </p:nvSpPr>
          <p:spPr>
            <a:xfrm>
              <a:off x="6076969" y="2324100"/>
              <a:ext cx="354908" cy="428625"/>
            </a:xfrm>
            <a:custGeom>
              <a:avLst/>
              <a:gdLst>
                <a:gd name="connsiteX0" fmla="*/ 342881 w 354908"/>
                <a:gd name="connsiteY0" fmla="*/ 66675 h 428625"/>
                <a:gd name="connsiteX1" fmla="*/ 238106 w 354908"/>
                <a:gd name="connsiteY1" fmla="*/ 28575 h 428625"/>
                <a:gd name="connsiteX2" fmla="*/ 200006 w 354908"/>
                <a:gd name="connsiteY2" fmla="*/ 9525 h 428625"/>
                <a:gd name="connsiteX3" fmla="*/ 152381 w 354908"/>
                <a:gd name="connsiteY3" fmla="*/ 0 h 428625"/>
                <a:gd name="connsiteX4" fmla="*/ 47606 w 354908"/>
                <a:gd name="connsiteY4" fmla="*/ 9525 h 428625"/>
                <a:gd name="connsiteX5" fmla="*/ 38081 w 354908"/>
                <a:gd name="connsiteY5" fmla="*/ 47625 h 428625"/>
                <a:gd name="connsiteX6" fmla="*/ 76181 w 354908"/>
                <a:gd name="connsiteY6" fmla="*/ 428625 h 428625"/>
                <a:gd name="connsiteX7" fmla="*/ 276206 w 354908"/>
                <a:gd name="connsiteY7" fmla="*/ 419100 h 428625"/>
                <a:gd name="connsiteX8" fmla="*/ 285731 w 354908"/>
                <a:gd name="connsiteY8" fmla="*/ 390525 h 428625"/>
                <a:gd name="connsiteX9" fmla="*/ 295256 w 354908"/>
                <a:gd name="connsiteY9" fmla="*/ 342900 h 428625"/>
                <a:gd name="connsiteX10" fmla="*/ 304781 w 354908"/>
                <a:gd name="connsiteY10" fmla="*/ 314325 h 428625"/>
                <a:gd name="connsiteX11" fmla="*/ 314306 w 354908"/>
                <a:gd name="connsiteY11" fmla="*/ 276225 h 428625"/>
                <a:gd name="connsiteX12" fmla="*/ 323831 w 354908"/>
                <a:gd name="connsiteY12" fmla="*/ 247650 h 428625"/>
                <a:gd name="connsiteX13" fmla="*/ 342881 w 354908"/>
                <a:gd name="connsiteY13" fmla="*/ 133350 h 428625"/>
                <a:gd name="connsiteX14" fmla="*/ 342881 w 354908"/>
                <a:gd name="connsiteY14" fmla="*/ 6667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4908" h="428625">
                  <a:moveTo>
                    <a:pt x="342881" y="66675"/>
                  </a:moveTo>
                  <a:cubicBezTo>
                    <a:pt x="325419" y="49213"/>
                    <a:pt x="277868" y="46247"/>
                    <a:pt x="238106" y="28575"/>
                  </a:cubicBezTo>
                  <a:cubicBezTo>
                    <a:pt x="225131" y="22808"/>
                    <a:pt x="213476" y="14015"/>
                    <a:pt x="200006" y="9525"/>
                  </a:cubicBezTo>
                  <a:cubicBezTo>
                    <a:pt x="184647" y="4405"/>
                    <a:pt x="168256" y="3175"/>
                    <a:pt x="152381" y="0"/>
                  </a:cubicBezTo>
                  <a:cubicBezTo>
                    <a:pt x="117456" y="3175"/>
                    <a:pt x="79977" y="-3963"/>
                    <a:pt x="47606" y="9525"/>
                  </a:cubicBezTo>
                  <a:cubicBezTo>
                    <a:pt x="35522" y="14560"/>
                    <a:pt x="38081" y="34534"/>
                    <a:pt x="38081" y="47625"/>
                  </a:cubicBezTo>
                  <a:cubicBezTo>
                    <a:pt x="38081" y="425876"/>
                    <a:pt x="-69110" y="380195"/>
                    <a:pt x="76181" y="428625"/>
                  </a:cubicBezTo>
                  <a:cubicBezTo>
                    <a:pt x="142856" y="425450"/>
                    <a:pt x="210532" y="431041"/>
                    <a:pt x="276206" y="419100"/>
                  </a:cubicBezTo>
                  <a:cubicBezTo>
                    <a:pt x="286084" y="417304"/>
                    <a:pt x="283296" y="400265"/>
                    <a:pt x="285731" y="390525"/>
                  </a:cubicBezTo>
                  <a:cubicBezTo>
                    <a:pt x="289658" y="374819"/>
                    <a:pt x="291329" y="358606"/>
                    <a:pt x="295256" y="342900"/>
                  </a:cubicBezTo>
                  <a:cubicBezTo>
                    <a:pt x="297691" y="333160"/>
                    <a:pt x="302023" y="323979"/>
                    <a:pt x="304781" y="314325"/>
                  </a:cubicBezTo>
                  <a:cubicBezTo>
                    <a:pt x="308377" y="301738"/>
                    <a:pt x="310710" y="288812"/>
                    <a:pt x="314306" y="276225"/>
                  </a:cubicBezTo>
                  <a:cubicBezTo>
                    <a:pt x="317064" y="266571"/>
                    <a:pt x="321396" y="257390"/>
                    <a:pt x="323831" y="247650"/>
                  </a:cubicBezTo>
                  <a:cubicBezTo>
                    <a:pt x="340870" y="179493"/>
                    <a:pt x="326752" y="213995"/>
                    <a:pt x="342881" y="133350"/>
                  </a:cubicBezTo>
                  <a:cubicBezTo>
                    <a:pt x="357426" y="60624"/>
                    <a:pt x="360343" y="84137"/>
                    <a:pt x="342881" y="66675"/>
                  </a:cubicBezTo>
                  <a:close/>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 name="그룹 29"/>
          <p:cNvGrpSpPr/>
          <p:nvPr/>
        </p:nvGrpSpPr>
        <p:grpSpPr>
          <a:xfrm>
            <a:off x="6574186" y="1827107"/>
            <a:ext cx="2279670" cy="1296196"/>
            <a:chOff x="6645255" y="2038350"/>
            <a:chExt cx="2279670" cy="1296196"/>
          </a:xfrm>
        </p:grpSpPr>
        <p:sp>
          <p:nvSpPr>
            <p:cNvPr id="9" name="자유형 8"/>
            <p:cNvSpPr/>
            <p:nvPr/>
          </p:nvSpPr>
          <p:spPr>
            <a:xfrm>
              <a:off x="6645255" y="2038350"/>
              <a:ext cx="2279670" cy="1296196"/>
            </a:xfrm>
            <a:custGeom>
              <a:avLst/>
              <a:gdLst>
                <a:gd name="connsiteX0" fmla="*/ 3195 w 2279670"/>
                <a:gd name="connsiteY0" fmla="*/ 495300 h 1296196"/>
                <a:gd name="connsiteX1" fmla="*/ 98445 w 2279670"/>
                <a:gd name="connsiteY1" fmla="*/ 485775 h 1296196"/>
                <a:gd name="connsiteX2" fmla="*/ 231795 w 2279670"/>
                <a:gd name="connsiteY2" fmla="*/ 466725 h 1296196"/>
                <a:gd name="connsiteX3" fmla="*/ 336570 w 2279670"/>
                <a:gd name="connsiteY3" fmla="*/ 457200 h 1296196"/>
                <a:gd name="connsiteX4" fmla="*/ 365145 w 2279670"/>
                <a:gd name="connsiteY4" fmla="*/ 447675 h 1296196"/>
                <a:gd name="connsiteX5" fmla="*/ 355620 w 2279670"/>
                <a:gd name="connsiteY5" fmla="*/ 419100 h 1296196"/>
                <a:gd name="connsiteX6" fmla="*/ 327045 w 2279670"/>
                <a:gd name="connsiteY6" fmla="*/ 361950 h 1296196"/>
                <a:gd name="connsiteX7" fmla="*/ 365145 w 2279670"/>
                <a:gd name="connsiteY7" fmla="*/ 190500 h 1296196"/>
                <a:gd name="connsiteX8" fmla="*/ 460395 w 2279670"/>
                <a:gd name="connsiteY8" fmla="*/ 66675 h 1296196"/>
                <a:gd name="connsiteX9" fmla="*/ 488970 w 2279670"/>
                <a:gd name="connsiteY9" fmla="*/ 47625 h 1296196"/>
                <a:gd name="connsiteX10" fmla="*/ 546120 w 2279670"/>
                <a:gd name="connsiteY10" fmla="*/ 28575 h 1296196"/>
                <a:gd name="connsiteX11" fmla="*/ 1565295 w 2279670"/>
                <a:gd name="connsiteY11" fmla="*/ 19050 h 1296196"/>
                <a:gd name="connsiteX12" fmla="*/ 1622445 w 2279670"/>
                <a:gd name="connsiteY12" fmla="*/ 9525 h 1296196"/>
                <a:gd name="connsiteX13" fmla="*/ 1670070 w 2279670"/>
                <a:gd name="connsiteY13" fmla="*/ 0 h 1296196"/>
                <a:gd name="connsiteX14" fmla="*/ 1936770 w 2279670"/>
                <a:gd name="connsiteY14" fmla="*/ 9525 h 1296196"/>
                <a:gd name="connsiteX15" fmla="*/ 2041545 w 2279670"/>
                <a:gd name="connsiteY15" fmla="*/ 38100 h 1296196"/>
                <a:gd name="connsiteX16" fmla="*/ 2098695 w 2279670"/>
                <a:gd name="connsiteY16" fmla="*/ 47625 h 1296196"/>
                <a:gd name="connsiteX17" fmla="*/ 2117745 w 2279670"/>
                <a:gd name="connsiteY17" fmla="*/ 85725 h 1296196"/>
                <a:gd name="connsiteX18" fmla="*/ 2127270 w 2279670"/>
                <a:gd name="connsiteY18" fmla="*/ 142875 h 1296196"/>
                <a:gd name="connsiteX19" fmla="*/ 2136795 w 2279670"/>
                <a:gd name="connsiteY19" fmla="*/ 190500 h 1296196"/>
                <a:gd name="connsiteX20" fmla="*/ 2146320 w 2279670"/>
                <a:gd name="connsiteY20" fmla="*/ 247650 h 1296196"/>
                <a:gd name="connsiteX21" fmla="*/ 2251095 w 2279670"/>
                <a:gd name="connsiteY21" fmla="*/ 276225 h 1296196"/>
                <a:gd name="connsiteX22" fmla="*/ 2279670 w 2279670"/>
                <a:gd name="connsiteY22" fmla="*/ 371475 h 1296196"/>
                <a:gd name="connsiteX23" fmla="*/ 2270145 w 2279670"/>
                <a:gd name="connsiteY23" fmla="*/ 857250 h 1296196"/>
                <a:gd name="connsiteX24" fmla="*/ 2251095 w 2279670"/>
                <a:gd name="connsiteY24" fmla="*/ 1085850 h 1296196"/>
                <a:gd name="connsiteX25" fmla="*/ 2241570 w 2279670"/>
                <a:gd name="connsiteY25" fmla="*/ 1114425 h 1296196"/>
                <a:gd name="connsiteX26" fmla="*/ 2165370 w 2279670"/>
                <a:gd name="connsiteY26" fmla="*/ 1123950 h 1296196"/>
                <a:gd name="connsiteX27" fmla="*/ 2127270 w 2279670"/>
                <a:gd name="connsiteY27" fmla="*/ 1133475 h 1296196"/>
                <a:gd name="connsiteX28" fmla="*/ 2070120 w 2279670"/>
                <a:gd name="connsiteY28" fmla="*/ 1171575 h 1296196"/>
                <a:gd name="connsiteX29" fmla="*/ 2012970 w 2279670"/>
                <a:gd name="connsiteY29" fmla="*/ 1190625 h 1296196"/>
                <a:gd name="connsiteX30" fmla="*/ 1993920 w 2279670"/>
                <a:gd name="connsiteY30" fmla="*/ 1219200 h 1296196"/>
                <a:gd name="connsiteX31" fmla="*/ 1936770 w 2279670"/>
                <a:gd name="connsiteY31" fmla="*/ 1238250 h 1296196"/>
                <a:gd name="connsiteX32" fmla="*/ 1841520 w 2279670"/>
                <a:gd name="connsiteY32" fmla="*/ 1228725 h 1296196"/>
                <a:gd name="connsiteX33" fmla="*/ 1736745 w 2279670"/>
                <a:gd name="connsiteY33" fmla="*/ 1200150 h 1296196"/>
                <a:gd name="connsiteX34" fmla="*/ 1431945 w 2279670"/>
                <a:gd name="connsiteY34" fmla="*/ 1209675 h 1296196"/>
                <a:gd name="connsiteX35" fmla="*/ 1308120 w 2279670"/>
                <a:gd name="connsiteY35" fmla="*/ 1228725 h 1296196"/>
                <a:gd name="connsiteX36" fmla="*/ 1270020 w 2279670"/>
                <a:gd name="connsiteY36" fmla="*/ 1238250 h 1296196"/>
                <a:gd name="connsiteX37" fmla="*/ 1212870 w 2279670"/>
                <a:gd name="connsiteY37" fmla="*/ 1247775 h 1296196"/>
                <a:gd name="connsiteX38" fmla="*/ 1184295 w 2279670"/>
                <a:gd name="connsiteY38" fmla="*/ 1257300 h 1296196"/>
                <a:gd name="connsiteX39" fmla="*/ 1108095 w 2279670"/>
                <a:gd name="connsiteY39" fmla="*/ 1266825 h 1296196"/>
                <a:gd name="connsiteX40" fmla="*/ 1069995 w 2279670"/>
                <a:gd name="connsiteY40" fmla="*/ 1285875 h 1296196"/>
                <a:gd name="connsiteX41" fmla="*/ 584220 w 2279670"/>
                <a:gd name="connsiteY41" fmla="*/ 1285875 h 1296196"/>
                <a:gd name="connsiteX42" fmla="*/ 498495 w 2279670"/>
                <a:gd name="connsiteY42" fmla="*/ 1266825 h 1296196"/>
                <a:gd name="connsiteX43" fmla="*/ 422295 w 2279670"/>
                <a:gd name="connsiteY43" fmla="*/ 1247775 h 1296196"/>
                <a:gd name="connsiteX44" fmla="*/ 384195 w 2279670"/>
                <a:gd name="connsiteY44" fmla="*/ 1228725 h 1296196"/>
                <a:gd name="connsiteX45" fmla="*/ 327045 w 2279670"/>
                <a:gd name="connsiteY45" fmla="*/ 1200150 h 1296196"/>
                <a:gd name="connsiteX46" fmla="*/ 307995 w 2279670"/>
                <a:gd name="connsiteY46" fmla="*/ 1143000 h 1296196"/>
                <a:gd name="connsiteX47" fmla="*/ 279420 w 2279670"/>
                <a:gd name="connsiteY47" fmla="*/ 1123950 h 1296196"/>
                <a:gd name="connsiteX48" fmla="*/ 222270 w 2279670"/>
                <a:gd name="connsiteY48" fmla="*/ 1104900 h 1296196"/>
                <a:gd name="connsiteX49" fmla="*/ 193695 w 2279670"/>
                <a:gd name="connsiteY49" fmla="*/ 1095375 h 1296196"/>
                <a:gd name="connsiteX50" fmla="*/ 50820 w 2279670"/>
                <a:gd name="connsiteY50" fmla="*/ 1076325 h 1296196"/>
                <a:gd name="connsiteX51" fmla="*/ 41295 w 2279670"/>
                <a:gd name="connsiteY51" fmla="*/ 866775 h 1296196"/>
                <a:gd name="connsiteX52" fmla="*/ 31770 w 2279670"/>
                <a:gd name="connsiteY52" fmla="*/ 809625 h 1296196"/>
                <a:gd name="connsiteX53" fmla="*/ 22245 w 2279670"/>
                <a:gd name="connsiteY53" fmla="*/ 762000 h 1296196"/>
                <a:gd name="connsiteX54" fmla="*/ 3195 w 2279670"/>
                <a:gd name="connsiteY54" fmla="*/ 495300 h 129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279670" h="1296196">
                  <a:moveTo>
                    <a:pt x="3195" y="495300"/>
                  </a:moveTo>
                  <a:cubicBezTo>
                    <a:pt x="15895" y="449263"/>
                    <a:pt x="66783" y="489733"/>
                    <a:pt x="98445" y="485775"/>
                  </a:cubicBezTo>
                  <a:cubicBezTo>
                    <a:pt x="143000" y="480206"/>
                    <a:pt x="187078" y="470790"/>
                    <a:pt x="231795" y="466725"/>
                  </a:cubicBezTo>
                  <a:lnTo>
                    <a:pt x="336570" y="457200"/>
                  </a:lnTo>
                  <a:cubicBezTo>
                    <a:pt x="346095" y="454025"/>
                    <a:pt x="360655" y="456655"/>
                    <a:pt x="365145" y="447675"/>
                  </a:cubicBezTo>
                  <a:cubicBezTo>
                    <a:pt x="369635" y="438695"/>
                    <a:pt x="360110" y="428080"/>
                    <a:pt x="355620" y="419100"/>
                  </a:cubicBezTo>
                  <a:cubicBezTo>
                    <a:pt x="318691" y="345242"/>
                    <a:pt x="350986" y="433774"/>
                    <a:pt x="327045" y="361950"/>
                  </a:cubicBezTo>
                  <a:cubicBezTo>
                    <a:pt x="327496" y="359693"/>
                    <a:pt x="346482" y="234046"/>
                    <a:pt x="365145" y="190500"/>
                  </a:cubicBezTo>
                  <a:cubicBezTo>
                    <a:pt x="384896" y="144414"/>
                    <a:pt x="418546" y="94575"/>
                    <a:pt x="460395" y="66675"/>
                  </a:cubicBezTo>
                  <a:cubicBezTo>
                    <a:pt x="469920" y="60325"/>
                    <a:pt x="478509" y="52274"/>
                    <a:pt x="488970" y="47625"/>
                  </a:cubicBezTo>
                  <a:cubicBezTo>
                    <a:pt x="507320" y="39470"/>
                    <a:pt x="526040" y="28763"/>
                    <a:pt x="546120" y="28575"/>
                  </a:cubicBezTo>
                  <a:lnTo>
                    <a:pt x="1565295" y="19050"/>
                  </a:lnTo>
                  <a:lnTo>
                    <a:pt x="1622445" y="9525"/>
                  </a:lnTo>
                  <a:cubicBezTo>
                    <a:pt x="1638373" y="6629"/>
                    <a:pt x="1653881" y="0"/>
                    <a:pt x="1670070" y="0"/>
                  </a:cubicBezTo>
                  <a:cubicBezTo>
                    <a:pt x="1759027" y="0"/>
                    <a:pt x="1847870" y="6350"/>
                    <a:pt x="1936770" y="9525"/>
                  </a:cubicBezTo>
                  <a:cubicBezTo>
                    <a:pt x="1953693" y="14360"/>
                    <a:pt x="2016327" y="33056"/>
                    <a:pt x="2041545" y="38100"/>
                  </a:cubicBezTo>
                  <a:cubicBezTo>
                    <a:pt x="2060483" y="41888"/>
                    <a:pt x="2079645" y="44450"/>
                    <a:pt x="2098695" y="47625"/>
                  </a:cubicBezTo>
                  <a:cubicBezTo>
                    <a:pt x="2105045" y="60325"/>
                    <a:pt x="2113665" y="72125"/>
                    <a:pt x="2117745" y="85725"/>
                  </a:cubicBezTo>
                  <a:cubicBezTo>
                    <a:pt x="2123294" y="104223"/>
                    <a:pt x="2123815" y="123874"/>
                    <a:pt x="2127270" y="142875"/>
                  </a:cubicBezTo>
                  <a:cubicBezTo>
                    <a:pt x="2130166" y="158803"/>
                    <a:pt x="2133899" y="174572"/>
                    <a:pt x="2136795" y="190500"/>
                  </a:cubicBezTo>
                  <a:cubicBezTo>
                    <a:pt x="2140250" y="209501"/>
                    <a:pt x="2136084" y="231273"/>
                    <a:pt x="2146320" y="247650"/>
                  </a:cubicBezTo>
                  <a:cubicBezTo>
                    <a:pt x="2160580" y="270466"/>
                    <a:pt x="2239808" y="274613"/>
                    <a:pt x="2251095" y="276225"/>
                  </a:cubicBezTo>
                  <a:cubicBezTo>
                    <a:pt x="2274285" y="345794"/>
                    <a:pt x="2265275" y="313894"/>
                    <a:pt x="2279670" y="371475"/>
                  </a:cubicBezTo>
                  <a:cubicBezTo>
                    <a:pt x="2276495" y="533400"/>
                    <a:pt x="2276618" y="695423"/>
                    <a:pt x="2270145" y="857250"/>
                  </a:cubicBezTo>
                  <a:cubicBezTo>
                    <a:pt x="2267089" y="933653"/>
                    <a:pt x="2275275" y="1013310"/>
                    <a:pt x="2251095" y="1085850"/>
                  </a:cubicBezTo>
                  <a:cubicBezTo>
                    <a:pt x="2247920" y="1095375"/>
                    <a:pt x="2250745" y="1110347"/>
                    <a:pt x="2241570" y="1114425"/>
                  </a:cubicBezTo>
                  <a:cubicBezTo>
                    <a:pt x="2218179" y="1124821"/>
                    <a:pt x="2190619" y="1119742"/>
                    <a:pt x="2165370" y="1123950"/>
                  </a:cubicBezTo>
                  <a:cubicBezTo>
                    <a:pt x="2152457" y="1126102"/>
                    <a:pt x="2139970" y="1130300"/>
                    <a:pt x="2127270" y="1133475"/>
                  </a:cubicBezTo>
                  <a:cubicBezTo>
                    <a:pt x="2108220" y="1146175"/>
                    <a:pt x="2091840" y="1164335"/>
                    <a:pt x="2070120" y="1171575"/>
                  </a:cubicBezTo>
                  <a:lnTo>
                    <a:pt x="2012970" y="1190625"/>
                  </a:lnTo>
                  <a:cubicBezTo>
                    <a:pt x="2006620" y="1200150"/>
                    <a:pt x="2003628" y="1213133"/>
                    <a:pt x="1993920" y="1219200"/>
                  </a:cubicBezTo>
                  <a:cubicBezTo>
                    <a:pt x="1976892" y="1229843"/>
                    <a:pt x="1936770" y="1238250"/>
                    <a:pt x="1936770" y="1238250"/>
                  </a:cubicBezTo>
                  <a:cubicBezTo>
                    <a:pt x="1905020" y="1235075"/>
                    <a:pt x="1872994" y="1233971"/>
                    <a:pt x="1841520" y="1228725"/>
                  </a:cubicBezTo>
                  <a:cubicBezTo>
                    <a:pt x="1798550" y="1221563"/>
                    <a:pt x="1773680" y="1212462"/>
                    <a:pt x="1736745" y="1200150"/>
                  </a:cubicBezTo>
                  <a:cubicBezTo>
                    <a:pt x="1635145" y="1203325"/>
                    <a:pt x="1533461" y="1204469"/>
                    <a:pt x="1431945" y="1209675"/>
                  </a:cubicBezTo>
                  <a:cubicBezTo>
                    <a:pt x="1419641" y="1210306"/>
                    <a:pt x="1324197" y="1225510"/>
                    <a:pt x="1308120" y="1228725"/>
                  </a:cubicBezTo>
                  <a:cubicBezTo>
                    <a:pt x="1295283" y="1231292"/>
                    <a:pt x="1282857" y="1235683"/>
                    <a:pt x="1270020" y="1238250"/>
                  </a:cubicBezTo>
                  <a:cubicBezTo>
                    <a:pt x="1251082" y="1242038"/>
                    <a:pt x="1231723" y="1243585"/>
                    <a:pt x="1212870" y="1247775"/>
                  </a:cubicBezTo>
                  <a:cubicBezTo>
                    <a:pt x="1203069" y="1249953"/>
                    <a:pt x="1194173" y="1255504"/>
                    <a:pt x="1184295" y="1257300"/>
                  </a:cubicBezTo>
                  <a:cubicBezTo>
                    <a:pt x="1159110" y="1261879"/>
                    <a:pt x="1133495" y="1263650"/>
                    <a:pt x="1108095" y="1266825"/>
                  </a:cubicBezTo>
                  <a:cubicBezTo>
                    <a:pt x="1095395" y="1273175"/>
                    <a:pt x="1083951" y="1283258"/>
                    <a:pt x="1069995" y="1285875"/>
                  </a:cubicBezTo>
                  <a:cubicBezTo>
                    <a:pt x="948445" y="1308666"/>
                    <a:pt x="617485" y="1286728"/>
                    <a:pt x="584220" y="1285875"/>
                  </a:cubicBezTo>
                  <a:cubicBezTo>
                    <a:pt x="440581" y="1257147"/>
                    <a:pt x="619559" y="1293728"/>
                    <a:pt x="498495" y="1266825"/>
                  </a:cubicBezTo>
                  <a:cubicBezTo>
                    <a:pt x="467531" y="1259944"/>
                    <a:pt x="449790" y="1259559"/>
                    <a:pt x="422295" y="1247775"/>
                  </a:cubicBezTo>
                  <a:cubicBezTo>
                    <a:pt x="409244" y="1242182"/>
                    <a:pt x="397246" y="1234318"/>
                    <a:pt x="384195" y="1228725"/>
                  </a:cubicBezTo>
                  <a:cubicBezTo>
                    <a:pt x="328986" y="1205064"/>
                    <a:pt x="381959" y="1236759"/>
                    <a:pt x="327045" y="1200150"/>
                  </a:cubicBezTo>
                  <a:cubicBezTo>
                    <a:pt x="320695" y="1181100"/>
                    <a:pt x="324703" y="1154139"/>
                    <a:pt x="307995" y="1143000"/>
                  </a:cubicBezTo>
                  <a:cubicBezTo>
                    <a:pt x="298470" y="1136650"/>
                    <a:pt x="289881" y="1128599"/>
                    <a:pt x="279420" y="1123950"/>
                  </a:cubicBezTo>
                  <a:cubicBezTo>
                    <a:pt x="261070" y="1115795"/>
                    <a:pt x="241320" y="1111250"/>
                    <a:pt x="222270" y="1104900"/>
                  </a:cubicBezTo>
                  <a:cubicBezTo>
                    <a:pt x="212745" y="1101725"/>
                    <a:pt x="203658" y="1096620"/>
                    <a:pt x="193695" y="1095375"/>
                  </a:cubicBezTo>
                  <a:cubicBezTo>
                    <a:pt x="95218" y="1083065"/>
                    <a:pt x="142835" y="1089470"/>
                    <a:pt x="50820" y="1076325"/>
                  </a:cubicBezTo>
                  <a:cubicBezTo>
                    <a:pt x="47645" y="1006475"/>
                    <a:pt x="46277" y="936519"/>
                    <a:pt x="41295" y="866775"/>
                  </a:cubicBezTo>
                  <a:cubicBezTo>
                    <a:pt x="39919" y="847511"/>
                    <a:pt x="35225" y="828626"/>
                    <a:pt x="31770" y="809625"/>
                  </a:cubicBezTo>
                  <a:cubicBezTo>
                    <a:pt x="28874" y="793697"/>
                    <a:pt x="22751" y="778181"/>
                    <a:pt x="22245" y="762000"/>
                  </a:cubicBezTo>
                  <a:cubicBezTo>
                    <a:pt x="19567" y="676317"/>
                    <a:pt x="-9505" y="541337"/>
                    <a:pt x="3195" y="495300"/>
                  </a:cubicBezTo>
                  <a:close/>
                </a:path>
              </a:pathLst>
            </a:cu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13"/>
            <p:cNvSpPr/>
            <p:nvPr/>
          </p:nvSpPr>
          <p:spPr>
            <a:xfrm>
              <a:off x="7181849" y="2136910"/>
              <a:ext cx="315561" cy="374379"/>
            </a:xfrm>
            <a:custGeom>
              <a:avLst/>
              <a:gdLst>
                <a:gd name="connsiteX0" fmla="*/ 219075 w 315561"/>
                <a:gd name="connsiteY0" fmla="*/ 12429 h 374379"/>
                <a:gd name="connsiteX1" fmla="*/ 19050 w 315561"/>
                <a:gd name="connsiteY1" fmla="*/ 12429 h 374379"/>
                <a:gd name="connsiteX2" fmla="*/ 9525 w 315561"/>
                <a:gd name="connsiteY2" fmla="*/ 41004 h 374379"/>
                <a:gd name="connsiteX3" fmla="*/ 0 w 315561"/>
                <a:gd name="connsiteY3" fmla="*/ 88629 h 374379"/>
                <a:gd name="connsiteX4" fmla="*/ 9525 w 315561"/>
                <a:gd name="connsiteY4" fmla="*/ 279129 h 374379"/>
                <a:gd name="connsiteX5" fmla="*/ 28575 w 315561"/>
                <a:gd name="connsiteY5" fmla="*/ 364854 h 374379"/>
                <a:gd name="connsiteX6" fmla="*/ 66675 w 315561"/>
                <a:gd name="connsiteY6" fmla="*/ 374379 h 374379"/>
                <a:gd name="connsiteX7" fmla="*/ 219075 w 315561"/>
                <a:gd name="connsiteY7" fmla="*/ 364854 h 374379"/>
                <a:gd name="connsiteX8" fmla="*/ 285750 w 315561"/>
                <a:gd name="connsiteY8" fmla="*/ 355329 h 374379"/>
                <a:gd name="connsiteX9" fmla="*/ 295275 w 315561"/>
                <a:gd name="connsiteY9" fmla="*/ 326754 h 374379"/>
                <a:gd name="connsiteX10" fmla="*/ 257175 w 315561"/>
                <a:gd name="connsiteY10" fmla="*/ 69579 h 374379"/>
                <a:gd name="connsiteX11" fmla="*/ 161925 w 315561"/>
                <a:gd name="connsiteY11" fmla="*/ 60054 h 374379"/>
                <a:gd name="connsiteX12" fmla="*/ 123825 w 315561"/>
                <a:gd name="connsiteY12" fmla="*/ 31479 h 37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561" h="374379">
                  <a:moveTo>
                    <a:pt x="219075" y="12429"/>
                  </a:moveTo>
                  <a:cubicBezTo>
                    <a:pt x="145691" y="1946"/>
                    <a:pt x="100544" y="-9303"/>
                    <a:pt x="19050" y="12429"/>
                  </a:cubicBezTo>
                  <a:cubicBezTo>
                    <a:pt x="9349" y="15016"/>
                    <a:pt x="11960" y="31264"/>
                    <a:pt x="9525" y="41004"/>
                  </a:cubicBezTo>
                  <a:cubicBezTo>
                    <a:pt x="5598" y="56710"/>
                    <a:pt x="3175" y="72754"/>
                    <a:pt x="0" y="88629"/>
                  </a:cubicBezTo>
                  <a:cubicBezTo>
                    <a:pt x="3175" y="152129"/>
                    <a:pt x="2983" y="215887"/>
                    <a:pt x="9525" y="279129"/>
                  </a:cubicBezTo>
                  <a:cubicBezTo>
                    <a:pt x="12537" y="308246"/>
                    <a:pt x="13515" y="339753"/>
                    <a:pt x="28575" y="364854"/>
                  </a:cubicBezTo>
                  <a:cubicBezTo>
                    <a:pt x="35310" y="376079"/>
                    <a:pt x="53975" y="371204"/>
                    <a:pt x="66675" y="374379"/>
                  </a:cubicBezTo>
                  <a:cubicBezTo>
                    <a:pt x="117475" y="371204"/>
                    <a:pt x="168367" y="369263"/>
                    <a:pt x="219075" y="364854"/>
                  </a:cubicBezTo>
                  <a:cubicBezTo>
                    <a:pt x="241441" y="362909"/>
                    <a:pt x="265670" y="365369"/>
                    <a:pt x="285750" y="355329"/>
                  </a:cubicBezTo>
                  <a:cubicBezTo>
                    <a:pt x="294730" y="350839"/>
                    <a:pt x="292100" y="336279"/>
                    <a:pt x="295275" y="326754"/>
                  </a:cubicBezTo>
                  <a:cubicBezTo>
                    <a:pt x="291475" y="227952"/>
                    <a:pt x="363379" y="85918"/>
                    <a:pt x="257175" y="69579"/>
                  </a:cubicBezTo>
                  <a:cubicBezTo>
                    <a:pt x="225638" y="64727"/>
                    <a:pt x="193675" y="63229"/>
                    <a:pt x="161925" y="60054"/>
                  </a:cubicBezTo>
                  <a:cubicBezTo>
                    <a:pt x="149388" y="22443"/>
                    <a:pt x="162440" y="31479"/>
                    <a:pt x="123825" y="31479"/>
                  </a:cubicBezTo>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14"/>
            <p:cNvSpPr/>
            <p:nvPr/>
          </p:nvSpPr>
          <p:spPr>
            <a:xfrm>
              <a:off x="7627309" y="2136910"/>
              <a:ext cx="315561" cy="374379"/>
            </a:xfrm>
            <a:custGeom>
              <a:avLst/>
              <a:gdLst>
                <a:gd name="connsiteX0" fmla="*/ 219075 w 315561"/>
                <a:gd name="connsiteY0" fmla="*/ 12429 h 374379"/>
                <a:gd name="connsiteX1" fmla="*/ 19050 w 315561"/>
                <a:gd name="connsiteY1" fmla="*/ 12429 h 374379"/>
                <a:gd name="connsiteX2" fmla="*/ 9525 w 315561"/>
                <a:gd name="connsiteY2" fmla="*/ 41004 h 374379"/>
                <a:gd name="connsiteX3" fmla="*/ 0 w 315561"/>
                <a:gd name="connsiteY3" fmla="*/ 88629 h 374379"/>
                <a:gd name="connsiteX4" fmla="*/ 9525 w 315561"/>
                <a:gd name="connsiteY4" fmla="*/ 279129 h 374379"/>
                <a:gd name="connsiteX5" fmla="*/ 28575 w 315561"/>
                <a:gd name="connsiteY5" fmla="*/ 364854 h 374379"/>
                <a:gd name="connsiteX6" fmla="*/ 66675 w 315561"/>
                <a:gd name="connsiteY6" fmla="*/ 374379 h 374379"/>
                <a:gd name="connsiteX7" fmla="*/ 219075 w 315561"/>
                <a:gd name="connsiteY7" fmla="*/ 364854 h 374379"/>
                <a:gd name="connsiteX8" fmla="*/ 285750 w 315561"/>
                <a:gd name="connsiteY8" fmla="*/ 355329 h 374379"/>
                <a:gd name="connsiteX9" fmla="*/ 295275 w 315561"/>
                <a:gd name="connsiteY9" fmla="*/ 326754 h 374379"/>
                <a:gd name="connsiteX10" fmla="*/ 257175 w 315561"/>
                <a:gd name="connsiteY10" fmla="*/ 69579 h 374379"/>
                <a:gd name="connsiteX11" fmla="*/ 161925 w 315561"/>
                <a:gd name="connsiteY11" fmla="*/ 60054 h 374379"/>
                <a:gd name="connsiteX12" fmla="*/ 123825 w 315561"/>
                <a:gd name="connsiteY12" fmla="*/ 31479 h 37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561" h="374379">
                  <a:moveTo>
                    <a:pt x="219075" y="12429"/>
                  </a:moveTo>
                  <a:cubicBezTo>
                    <a:pt x="145691" y="1946"/>
                    <a:pt x="100544" y="-9303"/>
                    <a:pt x="19050" y="12429"/>
                  </a:cubicBezTo>
                  <a:cubicBezTo>
                    <a:pt x="9349" y="15016"/>
                    <a:pt x="11960" y="31264"/>
                    <a:pt x="9525" y="41004"/>
                  </a:cubicBezTo>
                  <a:cubicBezTo>
                    <a:pt x="5598" y="56710"/>
                    <a:pt x="3175" y="72754"/>
                    <a:pt x="0" y="88629"/>
                  </a:cubicBezTo>
                  <a:cubicBezTo>
                    <a:pt x="3175" y="152129"/>
                    <a:pt x="2983" y="215887"/>
                    <a:pt x="9525" y="279129"/>
                  </a:cubicBezTo>
                  <a:cubicBezTo>
                    <a:pt x="12537" y="308246"/>
                    <a:pt x="13515" y="339753"/>
                    <a:pt x="28575" y="364854"/>
                  </a:cubicBezTo>
                  <a:cubicBezTo>
                    <a:pt x="35310" y="376079"/>
                    <a:pt x="53975" y="371204"/>
                    <a:pt x="66675" y="374379"/>
                  </a:cubicBezTo>
                  <a:cubicBezTo>
                    <a:pt x="117475" y="371204"/>
                    <a:pt x="168367" y="369263"/>
                    <a:pt x="219075" y="364854"/>
                  </a:cubicBezTo>
                  <a:cubicBezTo>
                    <a:pt x="241441" y="362909"/>
                    <a:pt x="265670" y="365369"/>
                    <a:pt x="285750" y="355329"/>
                  </a:cubicBezTo>
                  <a:cubicBezTo>
                    <a:pt x="294730" y="350839"/>
                    <a:pt x="292100" y="336279"/>
                    <a:pt x="295275" y="326754"/>
                  </a:cubicBezTo>
                  <a:cubicBezTo>
                    <a:pt x="291475" y="227952"/>
                    <a:pt x="363379" y="85918"/>
                    <a:pt x="257175" y="69579"/>
                  </a:cubicBezTo>
                  <a:cubicBezTo>
                    <a:pt x="225638" y="64727"/>
                    <a:pt x="193675" y="63229"/>
                    <a:pt x="161925" y="60054"/>
                  </a:cubicBezTo>
                  <a:cubicBezTo>
                    <a:pt x="149388" y="22443"/>
                    <a:pt x="162440" y="31479"/>
                    <a:pt x="123825" y="31479"/>
                  </a:cubicBezTo>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15"/>
            <p:cNvSpPr/>
            <p:nvPr/>
          </p:nvSpPr>
          <p:spPr>
            <a:xfrm>
              <a:off x="8018126" y="2136910"/>
              <a:ext cx="315561" cy="374379"/>
            </a:xfrm>
            <a:custGeom>
              <a:avLst/>
              <a:gdLst>
                <a:gd name="connsiteX0" fmla="*/ 219075 w 315561"/>
                <a:gd name="connsiteY0" fmla="*/ 12429 h 374379"/>
                <a:gd name="connsiteX1" fmla="*/ 19050 w 315561"/>
                <a:gd name="connsiteY1" fmla="*/ 12429 h 374379"/>
                <a:gd name="connsiteX2" fmla="*/ 9525 w 315561"/>
                <a:gd name="connsiteY2" fmla="*/ 41004 h 374379"/>
                <a:gd name="connsiteX3" fmla="*/ 0 w 315561"/>
                <a:gd name="connsiteY3" fmla="*/ 88629 h 374379"/>
                <a:gd name="connsiteX4" fmla="*/ 9525 w 315561"/>
                <a:gd name="connsiteY4" fmla="*/ 279129 h 374379"/>
                <a:gd name="connsiteX5" fmla="*/ 28575 w 315561"/>
                <a:gd name="connsiteY5" fmla="*/ 364854 h 374379"/>
                <a:gd name="connsiteX6" fmla="*/ 66675 w 315561"/>
                <a:gd name="connsiteY6" fmla="*/ 374379 h 374379"/>
                <a:gd name="connsiteX7" fmla="*/ 219075 w 315561"/>
                <a:gd name="connsiteY7" fmla="*/ 364854 h 374379"/>
                <a:gd name="connsiteX8" fmla="*/ 285750 w 315561"/>
                <a:gd name="connsiteY8" fmla="*/ 355329 h 374379"/>
                <a:gd name="connsiteX9" fmla="*/ 295275 w 315561"/>
                <a:gd name="connsiteY9" fmla="*/ 326754 h 374379"/>
                <a:gd name="connsiteX10" fmla="*/ 257175 w 315561"/>
                <a:gd name="connsiteY10" fmla="*/ 69579 h 374379"/>
                <a:gd name="connsiteX11" fmla="*/ 161925 w 315561"/>
                <a:gd name="connsiteY11" fmla="*/ 60054 h 374379"/>
                <a:gd name="connsiteX12" fmla="*/ 123825 w 315561"/>
                <a:gd name="connsiteY12" fmla="*/ 31479 h 37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561" h="374379">
                  <a:moveTo>
                    <a:pt x="219075" y="12429"/>
                  </a:moveTo>
                  <a:cubicBezTo>
                    <a:pt x="145691" y="1946"/>
                    <a:pt x="100544" y="-9303"/>
                    <a:pt x="19050" y="12429"/>
                  </a:cubicBezTo>
                  <a:cubicBezTo>
                    <a:pt x="9349" y="15016"/>
                    <a:pt x="11960" y="31264"/>
                    <a:pt x="9525" y="41004"/>
                  </a:cubicBezTo>
                  <a:cubicBezTo>
                    <a:pt x="5598" y="56710"/>
                    <a:pt x="3175" y="72754"/>
                    <a:pt x="0" y="88629"/>
                  </a:cubicBezTo>
                  <a:cubicBezTo>
                    <a:pt x="3175" y="152129"/>
                    <a:pt x="2983" y="215887"/>
                    <a:pt x="9525" y="279129"/>
                  </a:cubicBezTo>
                  <a:cubicBezTo>
                    <a:pt x="12537" y="308246"/>
                    <a:pt x="13515" y="339753"/>
                    <a:pt x="28575" y="364854"/>
                  </a:cubicBezTo>
                  <a:cubicBezTo>
                    <a:pt x="35310" y="376079"/>
                    <a:pt x="53975" y="371204"/>
                    <a:pt x="66675" y="374379"/>
                  </a:cubicBezTo>
                  <a:cubicBezTo>
                    <a:pt x="117475" y="371204"/>
                    <a:pt x="168367" y="369263"/>
                    <a:pt x="219075" y="364854"/>
                  </a:cubicBezTo>
                  <a:cubicBezTo>
                    <a:pt x="241441" y="362909"/>
                    <a:pt x="265670" y="365369"/>
                    <a:pt x="285750" y="355329"/>
                  </a:cubicBezTo>
                  <a:cubicBezTo>
                    <a:pt x="294730" y="350839"/>
                    <a:pt x="292100" y="336279"/>
                    <a:pt x="295275" y="326754"/>
                  </a:cubicBezTo>
                  <a:cubicBezTo>
                    <a:pt x="291475" y="227952"/>
                    <a:pt x="363379" y="85918"/>
                    <a:pt x="257175" y="69579"/>
                  </a:cubicBezTo>
                  <a:cubicBezTo>
                    <a:pt x="225638" y="64727"/>
                    <a:pt x="193675" y="63229"/>
                    <a:pt x="161925" y="60054"/>
                  </a:cubicBezTo>
                  <a:cubicBezTo>
                    <a:pt x="149388" y="22443"/>
                    <a:pt x="162440" y="31479"/>
                    <a:pt x="123825" y="31479"/>
                  </a:cubicBezTo>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자유형 16"/>
            <p:cNvSpPr/>
            <p:nvPr/>
          </p:nvSpPr>
          <p:spPr>
            <a:xfrm>
              <a:off x="8463586" y="2136910"/>
              <a:ext cx="315561" cy="374379"/>
            </a:xfrm>
            <a:custGeom>
              <a:avLst/>
              <a:gdLst>
                <a:gd name="connsiteX0" fmla="*/ 219075 w 315561"/>
                <a:gd name="connsiteY0" fmla="*/ 12429 h 374379"/>
                <a:gd name="connsiteX1" fmla="*/ 19050 w 315561"/>
                <a:gd name="connsiteY1" fmla="*/ 12429 h 374379"/>
                <a:gd name="connsiteX2" fmla="*/ 9525 w 315561"/>
                <a:gd name="connsiteY2" fmla="*/ 41004 h 374379"/>
                <a:gd name="connsiteX3" fmla="*/ 0 w 315561"/>
                <a:gd name="connsiteY3" fmla="*/ 88629 h 374379"/>
                <a:gd name="connsiteX4" fmla="*/ 9525 w 315561"/>
                <a:gd name="connsiteY4" fmla="*/ 279129 h 374379"/>
                <a:gd name="connsiteX5" fmla="*/ 28575 w 315561"/>
                <a:gd name="connsiteY5" fmla="*/ 364854 h 374379"/>
                <a:gd name="connsiteX6" fmla="*/ 66675 w 315561"/>
                <a:gd name="connsiteY6" fmla="*/ 374379 h 374379"/>
                <a:gd name="connsiteX7" fmla="*/ 219075 w 315561"/>
                <a:gd name="connsiteY7" fmla="*/ 364854 h 374379"/>
                <a:gd name="connsiteX8" fmla="*/ 285750 w 315561"/>
                <a:gd name="connsiteY8" fmla="*/ 355329 h 374379"/>
                <a:gd name="connsiteX9" fmla="*/ 295275 w 315561"/>
                <a:gd name="connsiteY9" fmla="*/ 326754 h 374379"/>
                <a:gd name="connsiteX10" fmla="*/ 257175 w 315561"/>
                <a:gd name="connsiteY10" fmla="*/ 69579 h 374379"/>
                <a:gd name="connsiteX11" fmla="*/ 161925 w 315561"/>
                <a:gd name="connsiteY11" fmla="*/ 60054 h 374379"/>
                <a:gd name="connsiteX12" fmla="*/ 123825 w 315561"/>
                <a:gd name="connsiteY12" fmla="*/ 31479 h 37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561" h="374379">
                  <a:moveTo>
                    <a:pt x="219075" y="12429"/>
                  </a:moveTo>
                  <a:cubicBezTo>
                    <a:pt x="145691" y="1946"/>
                    <a:pt x="100544" y="-9303"/>
                    <a:pt x="19050" y="12429"/>
                  </a:cubicBezTo>
                  <a:cubicBezTo>
                    <a:pt x="9349" y="15016"/>
                    <a:pt x="11960" y="31264"/>
                    <a:pt x="9525" y="41004"/>
                  </a:cubicBezTo>
                  <a:cubicBezTo>
                    <a:pt x="5598" y="56710"/>
                    <a:pt x="3175" y="72754"/>
                    <a:pt x="0" y="88629"/>
                  </a:cubicBezTo>
                  <a:cubicBezTo>
                    <a:pt x="3175" y="152129"/>
                    <a:pt x="2983" y="215887"/>
                    <a:pt x="9525" y="279129"/>
                  </a:cubicBezTo>
                  <a:cubicBezTo>
                    <a:pt x="12537" y="308246"/>
                    <a:pt x="13515" y="339753"/>
                    <a:pt x="28575" y="364854"/>
                  </a:cubicBezTo>
                  <a:cubicBezTo>
                    <a:pt x="35310" y="376079"/>
                    <a:pt x="53975" y="371204"/>
                    <a:pt x="66675" y="374379"/>
                  </a:cubicBezTo>
                  <a:cubicBezTo>
                    <a:pt x="117475" y="371204"/>
                    <a:pt x="168367" y="369263"/>
                    <a:pt x="219075" y="364854"/>
                  </a:cubicBezTo>
                  <a:cubicBezTo>
                    <a:pt x="241441" y="362909"/>
                    <a:pt x="265670" y="365369"/>
                    <a:pt x="285750" y="355329"/>
                  </a:cubicBezTo>
                  <a:cubicBezTo>
                    <a:pt x="294730" y="350839"/>
                    <a:pt x="292100" y="336279"/>
                    <a:pt x="295275" y="326754"/>
                  </a:cubicBezTo>
                  <a:cubicBezTo>
                    <a:pt x="291475" y="227952"/>
                    <a:pt x="363379" y="85918"/>
                    <a:pt x="257175" y="69579"/>
                  </a:cubicBezTo>
                  <a:cubicBezTo>
                    <a:pt x="225638" y="64727"/>
                    <a:pt x="193675" y="63229"/>
                    <a:pt x="161925" y="60054"/>
                  </a:cubicBezTo>
                  <a:cubicBezTo>
                    <a:pt x="149388" y="22443"/>
                    <a:pt x="162440" y="31479"/>
                    <a:pt x="123825" y="31479"/>
                  </a:cubicBezTo>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17"/>
            <p:cNvSpPr/>
            <p:nvPr/>
          </p:nvSpPr>
          <p:spPr>
            <a:xfrm>
              <a:off x="7181849" y="2686448"/>
              <a:ext cx="315561" cy="374379"/>
            </a:xfrm>
            <a:custGeom>
              <a:avLst/>
              <a:gdLst>
                <a:gd name="connsiteX0" fmla="*/ 219075 w 315561"/>
                <a:gd name="connsiteY0" fmla="*/ 12429 h 374379"/>
                <a:gd name="connsiteX1" fmla="*/ 19050 w 315561"/>
                <a:gd name="connsiteY1" fmla="*/ 12429 h 374379"/>
                <a:gd name="connsiteX2" fmla="*/ 9525 w 315561"/>
                <a:gd name="connsiteY2" fmla="*/ 41004 h 374379"/>
                <a:gd name="connsiteX3" fmla="*/ 0 w 315561"/>
                <a:gd name="connsiteY3" fmla="*/ 88629 h 374379"/>
                <a:gd name="connsiteX4" fmla="*/ 9525 w 315561"/>
                <a:gd name="connsiteY4" fmla="*/ 279129 h 374379"/>
                <a:gd name="connsiteX5" fmla="*/ 28575 w 315561"/>
                <a:gd name="connsiteY5" fmla="*/ 364854 h 374379"/>
                <a:gd name="connsiteX6" fmla="*/ 66675 w 315561"/>
                <a:gd name="connsiteY6" fmla="*/ 374379 h 374379"/>
                <a:gd name="connsiteX7" fmla="*/ 219075 w 315561"/>
                <a:gd name="connsiteY7" fmla="*/ 364854 h 374379"/>
                <a:gd name="connsiteX8" fmla="*/ 285750 w 315561"/>
                <a:gd name="connsiteY8" fmla="*/ 355329 h 374379"/>
                <a:gd name="connsiteX9" fmla="*/ 295275 w 315561"/>
                <a:gd name="connsiteY9" fmla="*/ 326754 h 374379"/>
                <a:gd name="connsiteX10" fmla="*/ 257175 w 315561"/>
                <a:gd name="connsiteY10" fmla="*/ 69579 h 374379"/>
                <a:gd name="connsiteX11" fmla="*/ 161925 w 315561"/>
                <a:gd name="connsiteY11" fmla="*/ 60054 h 374379"/>
                <a:gd name="connsiteX12" fmla="*/ 123825 w 315561"/>
                <a:gd name="connsiteY12" fmla="*/ 31479 h 37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561" h="374379">
                  <a:moveTo>
                    <a:pt x="219075" y="12429"/>
                  </a:moveTo>
                  <a:cubicBezTo>
                    <a:pt x="145691" y="1946"/>
                    <a:pt x="100544" y="-9303"/>
                    <a:pt x="19050" y="12429"/>
                  </a:cubicBezTo>
                  <a:cubicBezTo>
                    <a:pt x="9349" y="15016"/>
                    <a:pt x="11960" y="31264"/>
                    <a:pt x="9525" y="41004"/>
                  </a:cubicBezTo>
                  <a:cubicBezTo>
                    <a:pt x="5598" y="56710"/>
                    <a:pt x="3175" y="72754"/>
                    <a:pt x="0" y="88629"/>
                  </a:cubicBezTo>
                  <a:cubicBezTo>
                    <a:pt x="3175" y="152129"/>
                    <a:pt x="2983" y="215887"/>
                    <a:pt x="9525" y="279129"/>
                  </a:cubicBezTo>
                  <a:cubicBezTo>
                    <a:pt x="12537" y="308246"/>
                    <a:pt x="13515" y="339753"/>
                    <a:pt x="28575" y="364854"/>
                  </a:cubicBezTo>
                  <a:cubicBezTo>
                    <a:pt x="35310" y="376079"/>
                    <a:pt x="53975" y="371204"/>
                    <a:pt x="66675" y="374379"/>
                  </a:cubicBezTo>
                  <a:cubicBezTo>
                    <a:pt x="117475" y="371204"/>
                    <a:pt x="168367" y="369263"/>
                    <a:pt x="219075" y="364854"/>
                  </a:cubicBezTo>
                  <a:cubicBezTo>
                    <a:pt x="241441" y="362909"/>
                    <a:pt x="265670" y="365369"/>
                    <a:pt x="285750" y="355329"/>
                  </a:cubicBezTo>
                  <a:cubicBezTo>
                    <a:pt x="294730" y="350839"/>
                    <a:pt x="292100" y="336279"/>
                    <a:pt x="295275" y="326754"/>
                  </a:cubicBezTo>
                  <a:cubicBezTo>
                    <a:pt x="291475" y="227952"/>
                    <a:pt x="363379" y="85918"/>
                    <a:pt x="257175" y="69579"/>
                  </a:cubicBezTo>
                  <a:cubicBezTo>
                    <a:pt x="225638" y="64727"/>
                    <a:pt x="193675" y="63229"/>
                    <a:pt x="161925" y="60054"/>
                  </a:cubicBezTo>
                  <a:cubicBezTo>
                    <a:pt x="149388" y="22443"/>
                    <a:pt x="162440" y="31479"/>
                    <a:pt x="123825" y="31479"/>
                  </a:cubicBezTo>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자유형 18"/>
            <p:cNvSpPr/>
            <p:nvPr/>
          </p:nvSpPr>
          <p:spPr>
            <a:xfrm>
              <a:off x="7627309" y="2686448"/>
              <a:ext cx="315561" cy="374379"/>
            </a:xfrm>
            <a:custGeom>
              <a:avLst/>
              <a:gdLst>
                <a:gd name="connsiteX0" fmla="*/ 219075 w 315561"/>
                <a:gd name="connsiteY0" fmla="*/ 12429 h 374379"/>
                <a:gd name="connsiteX1" fmla="*/ 19050 w 315561"/>
                <a:gd name="connsiteY1" fmla="*/ 12429 h 374379"/>
                <a:gd name="connsiteX2" fmla="*/ 9525 w 315561"/>
                <a:gd name="connsiteY2" fmla="*/ 41004 h 374379"/>
                <a:gd name="connsiteX3" fmla="*/ 0 w 315561"/>
                <a:gd name="connsiteY3" fmla="*/ 88629 h 374379"/>
                <a:gd name="connsiteX4" fmla="*/ 9525 w 315561"/>
                <a:gd name="connsiteY4" fmla="*/ 279129 h 374379"/>
                <a:gd name="connsiteX5" fmla="*/ 28575 w 315561"/>
                <a:gd name="connsiteY5" fmla="*/ 364854 h 374379"/>
                <a:gd name="connsiteX6" fmla="*/ 66675 w 315561"/>
                <a:gd name="connsiteY6" fmla="*/ 374379 h 374379"/>
                <a:gd name="connsiteX7" fmla="*/ 219075 w 315561"/>
                <a:gd name="connsiteY7" fmla="*/ 364854 h 374379"/>
                <a:gd name="connsiteX8" fmla="*/ 285750 w 315561"/>
                <a:gd name="connsiteY8" fmla="*/ 355329 h 374379"/>
                <a:gd name="connsiteX9" fmla="*/ 295275 w 315561"/>
                <a:gd name="connsiteY9" fmla="*/ 326754 h 374379"/>
                <a:gd name="connsiteX10" fmla="*/ 257175 w 315561"/>
                <a:gd name="connsiteY10" fmla="*/ 69579 h 374379"/>
                <a:gd name="connsiteX11" fmla="*/ 161925 w 315561"/>
                <a:gd name="connsiteY11" fmla="*/ 60054 h 374379"/>
                <a:gd name="connsiteX12" fmla="*/ 123825 w 315561"/>
                <a:gd name="connsiteY12" fmla="*/ 31479 h 37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561" h="374379">
                  <a:moveTo>
                    <a:pt x="219075" y="12429"/>
                  </a:moveTo>
                  <a:cubicBezTo>
                    <a:pt x="145691" y="1946"/>
                    <a:pt x="100544" y="-9303"/>
                    <a:pt x="19050" y="12429"/>
                  </a:cubicBezTo>
                  <a:cubicBezTo>
                    <a:pt x="9349" y="15016"/>
                    <a:pt x="11960" y="31264"/>
                    <a:pt x="9525" y="41004"/>
                  </a:cubicBezTo>
                  <a:cubicBezTo>
                    <a:pt x="5598" y="56710"/>
                    <a:pt x="3175" y="72754"/>
                    <a:pt x="0" y="88629"/>
                  </a:cubicBezTo>
                  <a:cubicBezTo>
                    <a:pt x="3175" y="152129"/>
                    <a:pt x="2983" y="215887"/>
                    <a:pt x="9525" y="279129"/>
                  </a:cubicBezTo>
                  <a:cubicBezTo>
                    <a:pt x="12537" y="308246"/>
                    <a:pt x="13515" y="339753"/>
                    <a:pt x="28575" y="364854"/>
                  </a:cubicBezTo>
                  <a:cubicBezTo>
                    <a:pt x="35310" y="376079"/>
                    <a:pt x="53975" y="371204"/>
                    <a:pt x="66675" y="374379"/>
                  </a:cubicBezTo>
                  <a:cubicBezTo>
                    <a:pt x="117475" y="371204"/>
                    <a:pt x="168367" y="369263"/>
                    <a:pt x="219075" y="364854"/>
                  </a:cubicBezTo>
                  <a:cubicBezTo>
                    <a:pt x="241441" y="362909"/>
                    <a:pt x="265670" y="365369"/>
                    <a:pt x="285750" y="355329"/>
                  </a:cubicBezTo>
                  <a:cubicBezTo>
                    <a:pt x="294730" y="350839"/>
                    <a:pt x="292100" y="336279"/>
                    <a:pt x="295275" y="326754"/>
                  </a:cubicBezTo>
                  <a:cubicBezTo>
                    <a:pt x="291475" y="227952"/>
                    <a:pt x="363379" y="85918"/>
                    <a:pt x="257175" y="69579"/>
                  </a:cubicBezTo>
                  <a:cubicBezTo>
                    <a:pt x="225638" y="64727"/>
                    <a:pt x="193675" y="63229"/>
                    <a:pt x="161925" y="60054"/>
                  </a:cubicBezTo>
                  <a:cubicBezTo>
                    <a:pt x="149388" y="22443"/>
                    <a:pt x="162440" y="31479"/>
                    <a:pt x="123825" y="31479"/>
                  </a:cubicBezTo>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자유형 19"/>
            <p:cNvSpPr/>
            <p:nvPr/>
          </p:nvSpPr>
          <p:spPr>
            <a:xfrm>
              <a:off x="8018126" y="2686448"/>
              <a:ext cx="315561" cy="374379"/>
            </a:xfrm>
            <a:custGeom>
              <a:avLst/>
              <a:gdLst>
                <a:gd name="connsiteX0" fmla="*/ 219075 w 315561"/>
                <a:gd name="connsiteY0" fmla="*/ 12429 h 374379"/>
                <a:gd name="connsiteX1" fmla="*/ 19050 w 315561"/>
                <a:gd name="connsiteY1" fmla="*/ 12429 h 374379"/>
                <a:gd name="connsiteX2" fmla="*/ 9525 w 315561"/>
                <a:gd name="connsiteY2" fmla="*/ 41004 h 374379"/>
                <a:gd name="connsiteX3" fmla="*/ 0 w 315561"/>
                <a:gd name="connsiteY3" fmla="*/ 88629 h 374379"/>
                <a:gd name="connsiteX4" fmla="*/ 9525 w 315561"/>
                <a:gd name="connsiteY4" fmla="*/ 279129 h 374379"/>
                <a:gd name="connsiteX5" fmla="*/ 28575 w 315561"/>
                <a:gd name="connsiteY5" fmla="*/ 364854 h 374379"/>
                <a:gd name="connsiteX6" fmla="*/ 66675 w 315561"/>
                <a:gd name="connsiteY6" fmla="*/ 374379 h 374379"/>
                <a:gd name="connsiteX7" fmla="*/ 219075 w 315561"/>
                <a:gd name="connsiteY7" fmla="*/ 364854 h 374379"/>
                <a:gd name="connsiteX8" fmla="*/ 285750 w 315561"/>
                <a:gd name="connsiteY8" fmla="*/ 355329 h 374379"/>
                <a:gd name="connsiteX9" fmla="*/ 295275 w 315561"/>
                <a:gd name="connsiteY9" fmla="*/ 326754 h 374379"/>
                <a:gd name="connsiteX10" fmla="*/ 257175 w 315561"/>
                <a:gd name="connsiteY10" fmla="*/ 69579 h 374379"/>
                <a:gd name="connsiteX11" fmla="*/ 161925 w 315561"/>
                <a:gd name="connsiteY11" fmla="*/ 60054 h 374379"/>
                <a:gd name="connsiteX12" fmla="*/ 123825 w 315561"/>
                <a:gd name="connsiteY12" fmla="*/ 31479 h 37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561" h="374379">
                  <a:moveTo>
                    <a:pt x="219075" y="12429"/>
                  </a:moveTo>
                  <a:cubicBezTo>
                    <a:pt x="145691" y="1946"/>
                    <a:pt x="100544" y="-9303"/>
                    <a:pt x="19050" y="12429"/>
                  </a:cubicBezTo>
                  <a:cubicBezTo>
                    <a:pt x="9349" y="15016"/>
                    <a:pt x="11960" y="31264"/>
                    <a:pt x="9525" y="41004"/>
                  </a:cubicBezTo>
                  <a:cubicBezTo>
                    <a:pt x="5598" y="56710"/>
                    <a:pt x="3175" y="72754"/>
                    <a:pt x="0" y="88629"/>
                  </a:cubicBezTo>
                  <a:cubicBezTo>
                    <a:pt x="3175" y="152129"/>
                    <a:pt x="2983" y="215887"/>
                    <a:pt x="9525" y="279129"/>
                  </a:cubicBezTo>
                  <a:cubicBezTo>
                    <a:pt x="12537" y="308246"/>
                    <a:pt x="13515" y="339753"/>
                    <a:pt x="28575" y="364854"/>
                  </a:cubicBezTo>
                  <a:cubicBezTo>
                    <a:pt x="35310" y="376079"/>
                    <a:pt x="53975" y="371204"/>
                    <a:pt x="66675" y="374379"/>
                  </a:cubicBezTo>
                  <a:cubicBezTo>
                    <a:pt x="117475" y="371204"/>
                    <a:pt x="168367" y="369263"/>
                    <a:pt x="219075" y="364854"/>
                  </a:cubicBezTo>
                  <a:cubicBezTo>
                    <a:pt x="241441" y="362909"/>
                    <a:pt x="265670" y="365369"/>
                    <a:pt x="285750" y="355329"/>
                  </a:cubicBezTo>
                  <a:cubicBezTo>
                    <a:pt x="294730" y="350839"/>
                    <a:pt x="292100" y="336279"/>
                    <a:pt x="295275" y="326754"/>
                  </a:cubicBezTo>
                  <a:cubicBezTo>
                    <a:pt x="291475" y="227952"/>
                    <a:pt x="363379" y="85918"/>
                    <a:pt x="257175" y="69579"/>
                  </a:cubicBezTo>
                  <a:cubicBezTo>
                    <a:pt x="225638" y="64727"/>
                    <a:pt x="193675" y="63229"/>
                    <a:pt x="161925" y="60054"/>
                  </a:cubicBezTo>
                  <a:cubicBezTo>
                    <a:pt x="149388" y="22443"/>
                    <a:pt x="162440" y="31479"/>
                    <a:pt x="123825" y="31479"/>
                  </a:cubicBezTo>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자유형 20"/>
            <p:cNvSpPr/>
            <p:nvPr/>
          </p:nvSpPr>
          <p:spPr>
            <a:xfrm>
              <a:off x="8463586" y="2686448"/>
              <a:ext cx="315561" cy="374379"/>
            </a:xfrm>
            <a:custGeom>
              <a:avLst/>
              <a:gdLst>
                <a:gd name="connsiteX0" fmla="*/ 219075 w 315561"/>
                <a:gd name="connsiteY0" fmla="*/ 12429 h 374379"/>
                <a:gd name="connsiteX1" fmla="*/ 19050 w 315561"/>
                <a:gd name="connsiteY1" fmla="*/ 12429 h 374379"/>
                <a:gd name="connsiteX2" fmla="*/ 9525 w 315561"/>
                <a:gd name="connsiteY2" fmla="*/ 41004 h 374379"/>
                <a:gd name="connsiteX3" fmla="*/ 0 w 315561"/>
                <a:gd name="connsiteY3" fmla="*/ 88629 h 374379"/>
                <a:gd name="connsiteX4" fmla="*/ 9525 w 315561"/>
                <a:gd name="connsiteY4" fmla="*/ 279129 h 374379"/>
                <a:gd name="connsiteX5" fmla="*/ 28575 w 315561"/>
                <a:gd name="connsiteY5" fmla="*/ 364854 h 374379"/>
                <a:gd name="connsiteX6" fmla="*/ 66675 w 315561"/>
                <a:gd name="connsiteY6" fmla="*/ 374379 h 374379"/>
                <a:gd name="connsiteX7" fmla="*/ 219075 w 315561"/>
                <a:gd name="connsiteY7" fmla="*/ 364854 h 374379"/>
                <a:gd name="connsiteX8" fmla="*/ 285750 w 315561"/>
                <a:gd name="connsiteY8" fmla="*/ 355329 h 374379"/>
                <a:gd name="connsiteX9" fmla="*/ 295275 w 315561"/>
                <a:gd name="connsiteY9" fmla="*/ 326754 h 374379"/>
                <a:gd name="connsiteX10" fmla="*/ 257175 w 315561"/>
                <a:gd name="connsiteY10" fmla="*/ 69579 h 374379"/>
                <a:gd name="connsiteX11" fmla="*/ 161925 w 315561"/>
                <a:gd name="connsiteY11" fmla="*/ 60054 h 374379"/>
                <a:gd name="connsiteX12" fmla="*/ 123825 w 315561"/>
                <a:gd name="connsiteY12" fmla="*/ 31479 h 37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561" h="374379">
                  <a:moveTo>
                    <a:pt x="219075" y="12429"/>
                  </a:moveTo>
                  <a:cubicBezTo>
                    <a:pt x="145691" y="1946"/>
                    <a:pt x="100544" y="-9303"/>
                    <a:pt x="19050" y="12429"/>
                  </a:cubicBezTo>
                  <a:cubicBezTo>
                    <a:pt x="9349" y="15016"/>
                    <a:pt x="11960" y="31264"/>
                    <a:pt x="9525" y="41004"/>
                  </a:cubicBezTo>
                  <a:cubicBezTo>
                    <a:pt x="5598" y="56710"/>
                    <a:pt x="3175" y="72754"/>
                    <a:pt x="0" y="88629"/>
                  </a:cubicBezTo>
                  <a:cubicBezTo>
                    <a:pt x="3175" y="152129"/>
                    <a:pt x="2983" y="215887"/>
                    <a:pt x="9525" y="279129"/>
                  </a:cubicBezTo>
                  <a:cubicBezTo>
                    <a:pt x="12537" y="308246"/>
                    <a:pt x="13515" y="339753"/>
                    <a:pt x="28575" y="364854"/>
                  </a:cubicBezTo>
                  <a:cubicBezTo>
                    <a:pt x="35310" y="376079"/>
                    <a:pt x="53975" y="371204"/>
                    <a:pt x="66675" y="374379"/>
                  </a:cubicBezTo>
                  <a:cubicBezTo>
                    <a:pt x="117475" y="371204"/>
                    <a:pt x="168367" y="369263"/>
                    <a:pt x="219075" y="364854"/>
                  </a:cubicBezTo>
                  <a:cubicBezTo>
                    <a:pt x="241441" y="362909"/>
                    <a:pt x="265670" y="365369"/>
                    <a:pt x="285750" y="355329"/>
                  </a:cubicBezTo>
                  <a:cubicBezTo>
                    <a:pt x="294730" y="350839"/>
                    <a:pt x="292100" y="336279"/>
                    <a:pt x="295275" y="326754"/>
                  </a:cubicBezTo>
                  <a:cubicBezTo>
                    <a:pt x="291475" y="227952"/>
                    <a:pt x="363379" y="85918"/>
                    <a:pt x="257175" y="69579"/>
                  </a:cubicBezTo>
                  <a:cubicBezTo>
                    <a:pt x="225638" y="64727"/>
                    <a:pt x="193675" y="63229"/>
                    <a:pt x="161925" y="60054"/>
                  </a:cubicBezTo>
                  <a:cubicBezTo>
                    <a:pt x="149388" y="22443"/>
                    <a:pt x="162440" y="31479"/>
                    <a:pt x="123825" y="31479"/>
                  </a:cubicBezTo>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2" name="자유형 71"/>
          <p:cNvSpPr/>
          <p:nvPr/>
        </p:nvSpPr>
        <p:spPr>
          <a:xfrm>
            <a:off x="5914440" y="5252766"/>
            <a:ext cx="2996309" cy="1355870"/>
          </a:xfrm>
          <a:custGeom>
            <a:avLst/>
            <a:gdLst>
              <a:gd name="connsiteX0" fmla="*/ 48121 w 1479545"/>
              <a:gd name="connsiteY0" fmla="*/ 127145 h 1020110"/>
              <a:gd name="connsiteX1" fmla="*/ 38596 w 1479545"/>
              <a:gd name="connsiteY1" fmla="*/ 889145 h 1020110"/>
              <a:gd name="connsiteX2" fmla="*/ 48121 w 1479545"/>
              <a:gd name="connsiteY2" fmla="*/ 1003445 h 1020110"/>
              <a:gd name="connsiteX3" fmla="*/ 229096 w 1479545"/>
              <a:gd name="connsiteY3" fmla="*/ 1012970 h 1020110"/>
              <a:gd name="connsiteX4" fmla="*/ 962521 w 1479545"/>
              <a:gd name="connsiteY4" fmla="*/ 1003445 h 1020110"/>
              <a:gd name="connsiteX5" fmla="*/ 1076821 w 1479545"/>
              <a:gd name="connsiteY5" fmla="*/ 974870 h 1020110"/>
              <a:gd name="connsiteX6" fmla="*/ 1124446 w 1479545"/>
              <a:gd name="connsiteY6" fmla="*/ 965345 h 1020110"/>
              <a:gd name="connsiteX7" fmla="*/ 1219696 w 1479545"/>
              <a:gd name="connsiteY7" fmla="*/ 946295 h 1020110"/>
              <a:gd name="connsiteX8" fmla="*/ 1248271 w 1479545"/>
              <a:gd name="connsiteY8" fmla="*/ 936770 h 1020110"/>
              <a:gd name="connsiteX9" fmla="*/ 1267321 w 1479545"/>
              <a:gd name="connsiteY9" fmla="*/ 908195 h 1020110"/>
              <a:gd name="connsiteX10" fmla="*/ 1286371 w 1479545"/>
              <a:gd name="connsiteY10" fmla="*/ 822470 h 1020110"/>
              <a:gd name="connsiteX11" fmla="*/ 1314946 w 1479545"/>
              <a:gd name="connsiteY11" fmla="*/ 746270 h 1020110"/>
              <a:gd name="connsiteX12" fmla="*/ 1333996 w 1479545"/>
              <a:gd name="connsiteY12" fmla="*/ 679595 h 1020110"/>
              <a:gd name="connsiteX13" fmla="*/ 1353046 w 1479545"/>
              <a:gd name="connsiteY13" fmla="*/ 641495 h 1020110"/>
              <a:gd name="connsiteX14" fmla="*/ 1372096 w 1479545"/>
              <a:gd name="connsiteY14" fmla="*/ 593870 h 1020110"/>
              <a:gd name="connsiteX15" fmla="*/ 1400671 w 1479545"/>
              <a:gd name="connsiteY15" fmla="*/ 555770 h 1020110"/>
              <a:gd name="connsiteX16" fmla="*/ 1410196 w 1479545"/>
              <a:gd name="connsiteY16" fmla="*/ 517670 h 1020110"/>
              <a:gd name="connsiteX17" fmla="*/ 1429246 w 1479545"/>
              <a:gd name="connsiteY17" fmla="*/ 450995 h 1020110"/>
              <a:gd name="connsiteX18" fmla="*/ 1448296 w 1479545"/>
              <a:gd name="connsiteY18" fmla="*/ 308120 h 1020110"/>
              <a:gd name="connsiteX19" fmla="*/ 1438771 w 1479545"/>
              <a:gd name="connsiteY19" fmla="*/ 41420 h 1020110"/>
              <a:gd name="connsiteX20" fmla="*/ 10021 w 1479545"/>
              <a:gd name="connsiteY20" fmla="*/ 50945 h 1020110"/>
              <a:gd name="connsiteX21" fmla="*/ 19546 w 1479545"/>
              <a:gd name="connsiteY21" fmla="*/ 127145 h 1020110"/>
              <a:gd name="connsiteX22" fmla="*/ 57646 w 1479545"/>
              <a:gd name="connsiteY22" fmla="*/ 212870 h 1020110"/>
              <a:gd name="connsiteX23" fmla="*/ 95746 w 1479545"/>
              <a:gd name="connsiteY23" fmla="*/ 298595 h 1020110"/>
              <a:gd name="connsiteX24" fmla="*/ 114796 w 1479545"/>
              <a:gd name="connsiteY24" fmla="*/ 327170 h 1020110"/>
              <a:gd name="connsiteX25" fmla="*/ 152896 w 1479545"/>
              <a:gd name="connsiteY25" fmla="*/ 412895 h 102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79545" h="1020110">
                <a:moveTo>
                  <a:pt x="48121" y="127145"/>
                </a:moveTo>
                <a:cubicBezTo>
                  <a:pt x="44946" y="381145"/>
                  <a:pt x="38596" y="635125"/>
                  <a:pt x="38596" y="889145"/>
                </a:cubicBezTo>
                <a:cubicBezTo>
                  <a:pt x="38596" y="927377"/>
                  <a:pt x="16066" y="982609"/>
                  <a:pt x="48121" y="1003445"/>
                </a:cubicBezTo>
                <a:cubicBezTo>
                  <a:pt x="98770" y="1036367"/>
                  <a:pt x="168771" y="1009795"/>
                  <a:pt x="229096" y="1012970"/>
                </a:cubicBezTo>
                <a:lnTo>
                  <a:pt x="962521" y="1003445"/>
                </a:lnTo>
                <a:cubicBezTo>
                  <a:pt x="1013043" y="1002228"/>
                  <a:pt x="1028835" y="987957"/>
                  <a:pt x="1076821" y="974870"/>
                </a:cubicBezTo>
                <a:cubicBezTo>
                  <a:pt x="1092440" y="970610"/>
                  <a:pt x="1108740" y="969272"/>
                  <a:pt x="1124446" y="965345"/>
                </a:cubicBezTo>
                <a:cubicBezTo>
                  <a:pt x="1213110" y="943179"/>
                  <a:pt x="1056343" y="969631"/>
                  <a:pt x="1219696" y="946295"/>
                </a:cubicBezTo>
                <a:cubicBezTo>
                  <a:pt x="1229221" y="943120"/>
                  <a:pt x="1240431" y="943042"/>
                  <a:pt x="1248271" y="936770"/>
                </a:cubicBezTo>
                <a:cubicBezTo>
                  <a:pt x="1257210" y="929619"/>
                  <a:pt x="1262201" y="918434"/>
                  <a:pt x="1267321" y="908195"/>
                </a:cubicBezTo>
                <a:cubicBezTo>
                  <a:pt x="1279679" y="883479"/>
                  <a:pt x="1281493" y="846859"/>
                  <a:pt x="1286371" y="822470"/>
                </a:cubicBezTo>
                <a:cubicBezTo>
                  <a:pt x="1300342" y="752615"/>
                  <a:pt x="1288955" y="815580"/>
                  <a:pt x="1314946" y="746270"/>
                </a:cubicBezTo>
                <a:cubicBezTo>
                  <a:pt x="1339113" y="681824"/>
                  <a:pt x="1310969" y="733325"/>
                  <a:pt x="1333996" y="679595"/>
                </a:cubicBezTo>
                <a:cubicBezTo>
                  <a:pt x="1339589" y="666544"/>
                  <a:pt x="1347279" y="654470"/>
                  <a:pt x="1353046" y="641495"/>
                </a:cubicBezTo>
                <a:cubicBezTo>
                  <a:pt x="1359990" y="625871"/>
                  <a:pt x="1363793" y="608816"/>
                  <a:pt x="1372096" y="593870"/>
                </a:cubicBezTo>
                <a:cubicBezTo>
                  <a:pt x="1379806" y="579993"/>
                  <a:pt x="1391146" y="568470"/>
                  <a:pt x="1400671" y="555770"/>
                </a:cubicBezTo>
                <a:cubicBezTo>
                  <a:pt x="1403846" y="543070"/>
                  <a:pt x="1406752" y="530300"/>
                  <a:pt x="1410196" y="517670"/>
                </a:cubicBezTo>
                <a:cubicBezTo>
                  <a:pt x="1416278" y="495370"/>
                  <a:pt x="1424049" y="473517"/>
                  <a:pt x="1429246" y="450995"/>
                </a:cubicBezTo>
                <a:cubicBezTo>
                  <a:pt x="1438408" y="411294"/>
                  <a:pt x="1444216" y="344844"/>
                  <a:pt x="1448296" y="308120"/>
                </a:cubicBezTo>
                <a:cubicBezTo>
                  <a:pt x="1445121" y="219220"/>
                  <a:pt x="1526339" y="57078"/>
                  <a:pt x="1438771" y="41420"/>
                </a:cubicBezTo>
                <a:cubicBezTo>
                  <a:pt x="969946" y="-42410"/>
                  <a:pt x="485415" y="22230"/>
                  <a:pt x="10021" y="50945"/>
                </a:cubicBezTo>
                <a:cubicBezTo>
                  <a:pt x="-15530" y="52488"/>
                  <a:pt x="15338" y="101896"/>
                  <a:pt x="19546" y="127145"/>
                </a:cubicBezTo>
                <a:cubicBezTo>
                  <a:pt x="27680" y="175948"/>
                  <a:pt x="30653" y="164283"/>
                  <a:pt x="57646" y="212870"/>
                </a:cubicBezTo>
                <a:cubicBezTo>
                  <a:pt x="108145" y="303768"/>
                  <a:pt x="42761" y="192625"/>
                  <a:pt x="95746" y="298595"/>
                </a:cubicBezTo>
                <a:cubicBezTo>
                  <a:pt x="100866" y="308834"/>
                  <a:pt x="109314" y="317120"/>
                  <a:pt x="114796" y="327170"/>
                </a:cubicBezTo>
                <a:cubicBezTo>
                  <a:pt x="154316" y="399623"/>
                  <a:pt x="152896" y="375708"/>
                  <a:pt x="152896" y="412895"/>
                </a:cubicBezTo>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9" name="그룹 68"/>
          <p:cNvGrpSpPr/>
          <p:nvPr/>
        </p:nvGrpSpPr>
        <p:grpSpPr>
          <a:xfrm>
            <a:off x="6018887" y="5372090"/>
            <a:ext cx="782783" cy="534033"/>
            <a:chOff x="4841216" y="4988531"/>
            <a:chExt cx="988084" cy="964594"/>
          </a:xfrm>
        </p:grpSpPr>
        <p:sp>
          <p:nvSpPr>
            <p:cNvPr id="65" name="자유형 64"/>
            <p:cNvSpPr/>
            <p:nvPr/>
          </p:nvSpPr>
          <p:spPr>
            <a:xfrm>
              <a:off x="4841216" y="4988531"/>
              <a:ext cx="988084" cy="964594"/>
            </a:xfrm>
            <a:custGeom>
              <a:avLst/>
              <a:gdLst>
                <a:gd name="connsiteX0" fmla="*/ 64159 w 988084"/>
                <a:gd name="connsiteY0" fmla="*/ 21619 h 964594"/>
                <a:gd name="connsiteX1" fmla="*/ 45109 w 988084"/>
                <a:gd name="connsiteY1" fmla="*/ 345469 h 964594"/>
                <a:gd name="connsiteX2" fmla="*/ 35584 w 988084"/>
                <a:gd name="connsiteY2" fmla="*/ 402619 h 964594"/>
                <a:gd name="connsiteX3" fmla="*/ 26059 w 988084"/>
                <a:gd name="connsiteY3" fmla="*/ 497869 h 964594"/>
                <a:gd name="connsiteX4" fmla="*/ 35584 w 988084"/>
                <a:gd name="connsiteY4" fmla="*/ 755044 h 964594"/>
                <a:gd name="connsiteX5" fmla="*/ 45109 w 988084"/>
                <a:gd name="connsiteY5" fmla="*/ 859819 h 964594"/>
                <a:gd name="connsiteX6" fmla="*/ 92734 w 988084"/>
                <a:gd name="connsiteY6" fmla="*/ 878869 h 964594"/>
                <a:gd name="connsiteX7" fmla="*/ 140359 w 988084"/>
                <a:gd name="connsiteY7" fmla="*/ 888394 h 964594"/>
                <a:gd name="connsiteX8" fmla="*/ 178459 w 988084"/>
                <a:gd name="connsiteY8" fmla="*/ 897919 h 964594"/>
                <a:gd name="connsiteX9" fmla="*/ 235609 w 988084"/>
                <a:gd name="connsiteY9" fmla="*/ 907444 h 964594"/>
                <a:gd name="connsiteX10" fmla="*/ 454684 w 988084"/>
                <a:gd name="connsiteY10" fmla="*/ 936019 h 964594"/>
                <a:gd name="connsiteX11" fmla="*/ 521359 w 988084"/>
                <a:gd name="connsiteY11" fmla="*/ 945544 h 964594"/>
                <a:gd name="connsiteX12" fmla="*/ 597559 w 988084"/>
                <a:gd name="connsiteY12" fmla="*/ 964594 h 964594"/>
                <a:gd name="connsiteX13" fmla="*/ 930934 w 988084"/>
                <a:gd name="connsiteY13" fmla="*/ 955069 h 964594"/>
                <a:gd name="connsiteX14" fmla="*/ 940459 w 988084"/>
                <a:gd name="connsiteY14" fmla="*/ 926494 h 964594"/>
                <a:gd name="connsiteX15" fmla="*/ 949984 w 988084"/>
                <a:gd name="connsiteY15" fmla="*/ 555019 h 964594"/>
                <a:gd name="connsiteX16" fmla="*/ 969034 w 988084"/>
                <a:gd name="connsiteY16" fmla="*/ 488344 h 964594"/>
                <a:gd name="connsiteX17" fmla="*/ 988084 w 988084"/>
                <a:gd name="connsiteY17" fmla="*/ 393094 h 964594"/>
                <a:gd name="connsiteX18" fmla="*/ 978559 w 988084"/>
                <a:gd name="connsiteY18" fmla="*/ 145444 h 964594"/>
                <a:gd name="connsiteX19" fmla="*/ 949984 w 988084"/>
                <a:gd name="connsiteY19" fmla="*/ 40669 h 964594"/>
                <a:gd name="connsiteX20" fmla="*/ 902359 w 988084"/>
                <a:gd name="connsiteY20" fmla="*/ 31144 h 964594"/>
                <a:gd name="connsiteX21" fmla="*/ 64159 w 988084"/>
                <a:gd name="connsiteY21" fmla="*/ 21619 h 964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8084" h="964594">
                  <a:moveTo>
                    <a:pt x="64159" y="21619"/>
                  </a:moveTo>
                  <a:cubicBezTo>
                    <a:pt x="-78716" y="74007"/>
                    <a:pt x="64468" y="6683"/>
                    <a:pt x="45109" y="345469"/>
                  </a:cubicBezTo>
                  <a:cubicBezTo>
                    <a:pt x="44007" y="364750"/>
                    <a:pt x="37979" y="383455"/>
                    <a:pt x="35584" y="402619"/>
                  </a:cubicBezTo>
                  <a:cubicBezTo>
                    <a:pt x="31626" y="434281"/>
                    <a:pt x="29234" y="466119"/>
                    <a:pt x="26059" y="497869"/>
                  </a:cubicBezTo>
                  <a:cubicBezTo>
                    <a:pt x="29234" y="583594"/>
                    <a:pt x="31075" y="669379"/>
                    <a:pt x="35584" y="755044"/>
                  </a:cubicBezTo>
                  <a:cubicBezTo>
                    <a:pt x="37427" y="790065"/>
                    <a:pt x="30413" y="827978"/>
                    <a:pt x="45109" y="859819"/>
                  </a:cubicBezTo>
                  <a:cubicBezTo>
                    <a:pt x="52274" y="875343"/>
                    <a:pt x="76357" y="873956"/>
                    <a:pt x="92734" y="878869"/>
                  </a:cubicBezTo>
                  <a:cubicBezTo>
                    <a:pt x="108241" y="883521"/>
                    <a:pt x="124555" y="884882"/>
                    <a:pt x="140359" y="888394"/>
                  </a:cubicBezTo>
                  <a:cubicBezTo>
                    <a:pt x="153138" y="891234"/>
                    <a:pt x="165622" y="895352"/>
                    <a:pt x="178459" y="897919"/>
                  </a:cubicBezTo>
                  <a:cubicBezTo>
                    <a:pt x="197397" y="901707"/>
                    <a:pt x="216521" y="904507"/>
                    <a:pt x="235609" y="907444"/>
                  </a:cubicBezTo>
                  <a:cubicBezTo>
                    <a:pt x="360086" y="926594"/>
                    <a:pt x="263769" y="908745"/>
                    <a:pt x="454684" y="936019"/>
                  </a:cubicBezTo>
                  <a:cubicBezTo>
                    <a:pt x="476909" y="939194"/>
                    <a:pt x="499344" y="941141"/>
                    <a:pt x="521359" y="945544"/>
                  </a:cubicBezTo>
                  <a:cubicBezTo>
                    <a:pt x="547032" y="950679"/>
                    <a:pt x="572159" y="958244"/>
                    <a:pt x="597559" y="964594"/>
                  </a:cubicBezTo>
                  <a:cubicBezTo>
                    <a:pt x="708684" y="961419"/>
                    <a:pt x="820444" y="967346"/>
                    <a:pt x="930934" y="955069"/>
                  </a:cubicBezTo>
                  <a:cubicBezTo>
                    <a:pt x="940913" y="953960"/>
                    <a:pt x="939981" y="936523"/>
                    <a:pt x="940459" y="926494"/>
                  </a:cubicBezTo>
                  <a:cubicBezTo>
                    <a:pt x="946351" y="802769"/>
                    <a:pt x="941923" y="678622"/>
                    <a:pt x="949984" y="555019"/>
                  </a:cubicBezTo>
                  <a:cubicBezTo>
                    <a:pt x="951488" y="531954"/>
                    <a:pt x="963740" y="510844"/>
                    <a:pt x="969034" y="488344"/>
                  </a:cubicBezTo>
                  <a:cubicBezTo>
                    <a:pt x="976450" y="456826"/>
                    <a:pt x="988084" y="393094"/>
                    <a:pt x="988084" y="393094"/>
                  </a:cubicBezTo>
                  <a:cubicBezTo>
                    <a:pt x="984909" y="310544"/>
                    <a:pt x="983878" y="227884"/>
                    <a:pt x="978559" y="145444"/>
                  </a:cubicBezTo>
                  <a:cubicBezTo>
                    <a:pt x="977901" y="135251"/>
                    <a:pt x="958270" y="42326"/>
                    <a:pt x="949984" y="40669"/>
                  </a:cubicBezTo>
                  <a:cubicBezTo>
                    <a:pt x="934109" y="37494"/>
                    <a:pt x="918548" y="31313"/>
                    <a:pt x="902359" y="31144"/>
                  </a:cubicBezTo>
                  <a:cubicBezTo>
                    <a:pt x="613450" y="28135"/>
                    <a:pt x="207034" y="-30769"/>
                    <a:pt x="64159" y="21619"/>
                  </a:cubicBezTo>
                  <a:close/>
                </a:path>
              </a:pathLst>
            </a:cu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자유형 65"/>
            <p:cNvSpPr/>
            <p:nvPr/>
          </p:nvSpPr>
          <p:spPr>
            <a:xfrm>
              <a:off x="4976011" y="5079587"/>
              <a:ext cx="786613" cy="801422"/>
            </a:xfrm>
            <a:custGeom>
              <a:avLst/>
              <a:gdLst>
                <a:gd name="connsiteX0" fmla="*/ 567538 w 700888"/>
                <a:gd name="connsiteY0" fmla="*/ 82963 h 664025"/>
                <a:gd name="connsiteX1" fmla="*/ 500863 w 700888"/>
                <a:gd name="connsiteY1" fmla="*/ 63913 h 664025"/>
                <a:gd name="connsiteX2" fmla="*/ 453238 w 700888"/>
                <a:gd name="connsiteY2" fmla="*/ 54388 h 664025"/>
                <a:gd name="connsiteX3" fmla="*/ 424663 w 700888"/>
                <a:gd name="connsiteY3" fmla="*/ 44863 h 664025"/>
                <a:gd name="connsiteX4" fmla="*/ 319888 w 700888"/>
                <a:gd name="connsiteY4" fmla="*/ 25813 h 664025"/>
                <a:gd name="connsiteX5" fmla="*/ 157963 w 700888"/>
                <a:gd name="connsiteY5" fmla="*/ 6763 h 664025"/>
                <a:gd name="connsiteX6" fmla="*/ 43663 w 700888"/>
                <a:gd name="connsiteY6" fmla="*/ 16288 h 664025"/>
                <a:gd name="connsiteX7" fmla="*/ 34138 w 700888"/>
                <a:gd name="connsiteY7" fmla="*/ 197263 h 664025"/>
                <a:gd name="connsiteX8" fmla="*/ 24613 w 700888"/>
                <a:gd name="connsiteY8" fmla="*/ 302038 h 664025"/>
                <a:gd name="connsiteX9" fmla="*/ 34138 w 700888"/>
                <a:gd name="connsiteY9" fmla="*/ 597313 h 664025"/>
                <a:gd name="connsiteX10" fmla="*/ 367513 w 700888"/>
                <a:gd name="connsiteY10" fmla="*/ 616363 h 664025"/>
                <a:gd name="connsiteX11" fmla="*/ 396088 w 700888"/>
                <a:gd name="connsiteY11" fmla="*/ 625888 h 664025"/>
                <a:gd name="connsiteX12" fmla="*/ 519913 w 700888"/>
                <a:gd name="connsiteY12" fmla="*/ 644938 h 664025"/>
                <a:gd name="connsiteX13" fmla="*/ 586588 w 700888"/>
                <a:gd name="connsiteY13" fmla="*/ 663988 h 664025"/>
                <a:gd name="connsiteX14" fmla="*/ 643738 w 700888"/>
                <a:gd name="connsiteY14" fmla="*/ 644938 h 664025"/>
                <a:gd name="connsiteX15" fmla="*/ 662788 w 700888"/>
                <a:gd name="connsiteY15" fmla="*/ 521113 h 664025"/>
                <a:gd name="connsiteX16" fmla="*/ 681838 w 700888"/>
                <a:gd name="connsiteY16" fmla="*/ 454438 h 664025"/>
                <a:gd name="connsiteX17" fmla="*/ 691363 w 700888"/>
                <a:gd name="connsiteY17" fmla="*/ 330613 h 664025"/>
                <a:gd name="connsiteX18" fmla="*/ 700888 w 700888"/>
                <a:gd name="connsiteY18" fmla="*/ 302038 h 664025"/>
                <a:gd name="connsiteX19" fmla="*/ 691363 w 700888"/>
                <a:gd name="connsiteY19" fmla="*/ 149638 h 664025"/>
                <a:gd name="connsiteX20" fmla="*/ 681838 w 700888"/>
                <a:gd name="connsiteY20" fmla="*/ 121063 h 664025"/>
                <a:gd name="connsiteX21" fmla="*/ 653263 w 700888"/>
                <a:gd name="connsiteY21" fmla="*/ 111538 h 664025"/>
                <a:gd name="connsiteX22" fmla="*/ 510388 w 700888"/>
                <a:gd name="connsiteY22" fmla="*/ 111538 h 66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0888" h="664025">
                  <a:moveTo>
                    <a:pt x="567538" y="82963"/>
                  </a:moveTo>
                  <a:cubicBezTo>
                    <a:pt x="545313" y="76613"/>
                    <a:pt x="523287" y="69519"/>
                    <a:pt x="500863" y="63913"/>
                  </a:cubicBezTo>
                  <a:cubicBezTo>
                    <a:pt x="485157" y="59986"/>
                    <a:pt x="468944" y="58315"/>
                    <a:pt x="453238" y="54388"/>
                  </a:cubicBezTo>
                  <a:cubicBezTo>
                    <a:pt x="443498" y="51953"/>
                    <a:pt x="434403" y="47298"/>
                    <a:pt x="424663" y="44863"/>
                  </a:cubicBezTo>
                  <a:cubicBezTo>
                    <a:pt x="400885" y="38919"/>
                    <a:pt x="341968" y="29210"/>
                    <a:pt x="319888" y="25813"/>
                  </a:cubicBezTo>
                  <a:cubicBezTo>
                    <a:pt x="241679" y="13781"/>
                    <a:pt x="247051" y="15672"/>
                    <a:pt x="157963" y="6763"/>
                  </a:cubicBezTo>
                  <a:cubicBezTo>
                    <a:pt x="119863" y="9938"/>
                    <a:pt x="64499" y="-15767"/>
                    <a:pt x="43663" y="16288"/>
                  </a:cubicBezTo>
                  <a:cubicBezTo>
                    <a:pt x="10741" y="66937"/>
                    <a:pt x="38156" y="136988"/>
                    <a:pt x="34138" y="197263"/>
                  </a:cubicBezTo>
                  <a:cubicBezTo>
                    <a:pt x="31805" y="232254"/>
                    <a:pt x="27788" y="267113"/>
                    <a:pt x="24613" y="302038"/>
                  </a:cubicBezTo>
                  <a:cubicBezTo>
                    <a:pt x="27788" y="400463"/>
                    <a:pt x="-38454" y="530770"/>
                    <a:pt x="34138" y="597313"/>
                  </a:cubicBezTo>
                  <a:cubicBezTo>
                    <a:pt x="116188" y="672525"/>
                    <a:pt x="367513" y="616363"/>
                    <a:pt x="367513" y="616363"/>
                  </a:cubicBezTo>
                  <a:cubicBezTo>
                    <a:pt x="377038" y="619538"/>
                    <a:pt x="386287" y="623710"/>
                    <a:pt x="396088" y="625888"/>
                  </a:cubicBezTo>
                  <a:cubicBezTo>
                    <a:pt x="419877" y="631174"/>
                    <a:pt x="498644" y="641900"/>
                    <a:pt x="519913" y="644938"/>
                  </a:cubicBezTo>
                  <a:cubicBezTo>
                    <a:pt x="531271" y="648724"/>
                    <a:pt x="577388" y="664908"/>
                    <a:pt x="586588" y="663988"/>
                  </a:cubicBezTo>
                  <a:cubicBezTo>
                    <a:pt x="606569" y="661990"/>
                    <a:pt x="624688" y="651288"/>
                    <a:pt x="643738" y="644938"/>
                  </a:cubicBezTo>
                  <a:cubicBezTo>
                    <a:pt x="648313" y="612915"/>
                    <a:pt x="656180" y="554153"/>
                    <a:pt x="662788" y="521113"/>
                  </a:cubicBezTo>
                  <a:cubicBezTo>
                    <a:pt x="668768" y="491213"/>
                    <a:pt x="672760" y="481673"/>
                    <a:pt x="681838" y="454438"/>
                  </a:cubicBezTo>
                  <a:cubicBezTo>
                    <a:pt x="685013" y="413163"/>
                    <a:pt x="686228" y="371690"/>
                    <a:pt x="691363" y="330613"/>
                  </a:cubicBezTo>
                  <a:cubicBezTo>
                    <a:pt x="692608" y="320650"/>
                    <a:pt x="700888" y="312078"/>
                    <a:pt x="700888" y="302038"/>
                  </a:cubicBezTo>
                  <a:cubicBezTo>
                    <a:pt x="700888" y="251139"/>
                    <a:pt x="696691" y="200257"/>
                    <a:pt x="691363" y="149638"/>
                  </a:cubicBezTo>
                  <a:cubicBezTo>
                    <a:pt x="690312" y="139653"/>
                    <a:pt x="688938" y="128163"/>
                    <a:pt x="681838" y="121063"/>
                  </a:cubicBezTo>
                  <a:cubicBezTo>
                    <a:pt x="674738" y="113963"/>
                    <a:pt x="663288" y="112095"/>
                    <a:pt x="653263" y="111538"/>
                  </a:cubicBezTo>
                  <a:cubicBezTo>
                    <a:pt x="605711" y="108896"/>
                    <a:pt x="558013" y="111538"/>
                    <a:pt x="510388" y="111538"/>
                  </a:cubicBezTo>
                </a:path>
              </a:pathLst>
            </a:cu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TextBox 67"/>
            <p:cNvSpPr txBox="1"/>
            <p:nvPr/>
          </p:nvSpPr>
          <p:spPr>
            <a:xfrm>
              <a:off x="5068328" y="5355324"/>
              <a:ext cx="694296" cy="261610"/>
            </a:xfrm>
            <a:prstGeom prst="rect">
              <a:avLst/>
            </a:prstGeom>
            <a:noFill/>
          </p:spPr>
          <p:txBody>
            <a:bodyPr wrap="square" rtlCol="0">
              <a:spAutoFit/>
            </a:bodyPr>
            <a:lstStyle/>
            <a:p>
              <a:r>
                <a:rPr lang="en-US" altLang="ko-KR" sz="1100" b="1" dirty="0" smtClean="0">
                  <a:latin typeface="나눔고딕" panose="020D0604000000000000" pitchFamily="50" charset="-127"/>
                  <a:ea typeface="나눔고딕" panose="020D0604000000000000" pitchFamily="50" charset="-127"/>
                </a:rPr>
                <a:t>CPU</a:t>
              </a:r>
              <a:endParaRPr lang="ko-KR" altLang="en-US" sz="1100" b="1" dirty="0">
                <a:latin typeface="나눔고딕" panose="020D0604000000000000" pitchFamily="50" charset="-127"/>
                <a:ea typeface="나눔고딕" panose="020D0604000000000000" pitchFamily="50" charset="-127"/>
              </a:endParaRPr>
            </a:p>
          </p:txBody>
        </p:sp>
      </p:grpSp>
      <p:grpSp>
        <p:nvGrpSpPr>
          <p:cNvPr id="71" name="그룹 70"/>
          <p:cNvGrpSpPr/>
          <p:nvPr/>
        </p:nvGrpSpPr>
        <p:grpSpPr>
          <a:xfrm>
            <a:off x="6672714" y="5859380"/>
            <a:ext cx="1788652" cy="809713"/>
            <a:chOff x="6248356" y="5362575"/>
            <a:chExt cx="2801423" cy="1319870"/>
          </a:xfrm>
        </p:grpSpPr>
        <p:sp>
          <p:nvSpPr>
            <p:cNvPr id="39" name="자유형 38"/>
            <p:cNvSpPr/>
            <p:nvPr/>
          </p:nvSpPr>
          <p:spPr>
            <a:xfrm>
              <a:off x="6248356" y="5362575"/>
              <a:ext cx="2801423" cy="1200150"/>
            </a:xfrm>
            <a:custGeom>
              <a:avLst/>
              <a:gdLst>
                <a:gd name="connsiteX0" fmla="*/ 686873 w 2363273"/>
                <a:gd name="connsiteY0" fmla="*/ 0 h 1428750"/>
                <a:gd name="connsiteX1" fmla="*/ 515423 w 2363273"/>
                <a:gd name="connsiteY1" fmla="*/ 180975 h 1428750"/>
                <a:gd name="connsiteX2" fmla="*/ 410648 w 2363273"/>
                <a:gd name="connsiteY2" fmla="*/ 266700 h 1428750"/>
                <a:gd name="connsiteX3" fmla="*/ 267773 w 2363273"/>
                <a:gd name="connsiteY3" fmla="*/ 381000 h 1428750"/>
                <a:gd name="connsiteX4" fmla="*/ 134423 w 2363273"/>
                <a:gd name="connsiteY4" fmla="*/ 485775 h 1428750"/>
                <a:gd name="connsiteX5" fmla="*/ 105848 w 2363273"/>
                <a:gd name="connsiteY5" fmla="*/ 504825 h 1428750"/>
                <a:gd name="connsiteX6" fmla="*/ 39173 w 2363273"/>
                <a:gd name="connsiteY6" fmla="*/ 571500 h 1428750"/>
                <a:gd name="connsiteX7" fmla="*/ 10598 w 2363273"/>
                <a:gd name="connsiteY7" fmla="*/ 600075 h 1428750"/>
                <a:gd name="connsiteX8" fmla="*/ 1073 w 2363273"/>
                <a:gd name="connsiteY8" fmla="*/ 628650 h 1428750"/>
                <a:gd name="connsiteX9" fmla="*/ 39173 w 2363273"/>
                <a:gd name="connsiteY9" fmla="*/ 657225 h 1428750"/>
                <a:gd name="connsiteX10" fmla="*/ 134423 w 2363273"/>
                <a:gd name="connsiteY10" fmla="*/ 676275 h 1428750"/>
                <a:gd name="connsiteX11" fmla="*/ 182048 w 2363273"/>
                <a:gd name="connsiteY11" fmla="*/ 695325 h 1428750"/>
                <a:gd name="connsiteX12" fmla="*/ 220148 w 2363273"/>
                <a:gd name="connsiteY12" fmla="*/ 714375 h 1428750"/>
                <a:gd name="connsiteX13" fmla="*/ 277298 w 2363273"/>
                <a:gd name="connsiteY13" fmla="*/ 733425 h 1428750"/>
                <a:gd name="connsiteX14" fmla="*/ 305873 w 2363273"/>
                <a:gd name="connsiteY14" fmla="*/ 752475 h 1428750"/>
                <a:gd name="connsiteX15" fmla="*/ 420173 w 2363273"/>
                <a:gd name="connsiteY15" fmla="*/ 781050 h 1428750"/>
                <a:gd name="connsiteX16" fmla="*/ 543998 w 2363273"/>
                <a:gd name="connsiteY16" fmla="*/ 847725 h 1428750"/>
                <a:gd name="connsiteX17" fmla="*/ 601148 w 2363273"/>
                <a:gd name="connsiteY17" fmla="*/ 866775 h 1428750"/>
                <a:gd name="connsiteX18" fmla="*/ 658298 w 2363273"/>
                <a:gd name="connsiteY18" fmla="*/ 895350 h 1428750"/>
                <a:gd name="connsiteX19" fmla="*/ 724973 w 2363273"/>
                <a:gd name="connsiteY19" fmla="*/ 923925 h 1428750"/>
                <a:gd name="connsiteX20" fmla="*/ 782123 w 2363273"/>
                <a:gd name="connsiteY20" fmla="*/ 952500 h 1428750"/>
                <a:gd name="connsiteX21" fmla="*/ 886898 w 2363273"/>
                <a:gd name="connsiteY21" fmla="*/ 1009650 h 1428750"/>
                <a:gd name="connsiteX22" fmla="*/ 963098 w 2363273"/>
                <a:gd name="connsiteY22" fmla="*/ 1038225 h 1428750"/>
                <a:gd name="connsiteX23" fmla="*/ 1010723 w 2363273"/>
                <a:gd name="connsiteY23" fmla="*/ 1066800 h 1428750"/>
                <a:gd name="connsiteX24" fmla="*/ 1125023 w 2363273"/>
                <a:gd name="connsiteY24" fmla="*/ 1123950 h 1428750"/>
                <a:gd name="connsiteX25" fmla="*/ 1182173 w 2363273"/>
                <a:gd name="connsiteY25" fmla="*/ 1162050 h 1428750"/>
                <a:gd name="connsiteX26" fmla="*/ 1210748 w 2363273"/>
                <a:gd name="connsiteY26" fmla="*/ 1171575 h 1428750"/>
                <a:gd name="connsiteX27" fmla="*/ 1325048 w 2363273"/>
                <a:gd name="connsiteY27" fmla="*/ 1219200 h 1428750"/>
                <a:gd name="connsiteX28" fmla="*/ 1439348 w 2363273"/>
                <a:gd name="connsiteY28" fmla="*/ 1257300 h 1428750"/>
                <a:gd name="connsiteX29" fmla="*/ 1572698 w 2363273"/>
                <a:gd name="connsiteY29" fmla="*/ 1314450 h 1428750"/>
                <a:gd name="connsiteX30" fmla="*/ 1639373 w 2363273"/>
                <a:gd name="connsiteY30" fmla="*/ 1343025 h 1428750"/>
                <a:gd name="connsiteX31" fmla="*/ 1706048 w 2363273"/>
                <a:gd name="connsiteY31" fmla="*/ 1362075 h 1428750"/>
                <a:gd name="connsiteX32" fmla="*/ 1763198 w 2363273"/>
                <a:gd name="connsiteY32" fmla="*/ 1390650 h 1428750"/>
                <a:gd name="connsiteX33" fmla="*/ 1820348 w 2363273"/>
                <a:gd name="connsiteY33" fmla="*/ 1409700 h 1428750"/>
                <a:gd name="connsiteX34" fmla="*/ 1915598 w 2363273"/>
                <a:gd name="connsiteY34" fmla="*/ 1428750 h 1428750"/>
                <a:gd name="connsiteX35" fmla="*/ 1953698 w 2363273"/>
                <a:gd name="connsiteY35" fmla="*/ 1381125 h 1428750"/>
                <a:gd name="connsiteX36" fmla="*/ 2001323 w 2363273"/>
                <a:gd name="connsiteY36" fmla="*/ 1323975 h 1428750"/>
                <a:gd name="connsiteX37" fmla="*/ 2029898 w 2363273"/>
                <a:gd name="connsiteY37" fmla="*/ 1266825 h 1428750"/>
                <a:gd name="connsiteX38" fmla="*/ 2067998 w 2363273"/>
                <a:gd name="connsiteY38" fmla="*/ 1219200 h 1428750"/>
                <a:gd name="connsiteX39" fmla="*/ 2125148 w 2363273"/>
                <a:gd name="connsiteY39" fmla="*/ 1143000 h 1428750"/>
                <a:gd name="connsiteX40" fmla="*/ 2163248 w 2363273"/>
                <a:gd name="connsiteY40" fmla="*/ 1066800 h 1428750"/>
                <a:gd name="connsiteX41" fmla="*/ 2229923 w 2363273"/>
                <a:gd name="connsiteY41" fmla="*/ 981075 h 1428750"/>
                <a:gd name="connsiteX42" fmla="*/ 2239448 w 2363273"/>
                <a:gd name="connsiteY42" fmla="*/ 952500 h 1428750"/>
                <a:gd name="connsiteX43" fmla="*/ 2306123 w 2363273"/>
                <a:gd name="connsiteY43" fmla="*/ 828675 h 1428750"/>
                <a:gd name="connsiteX44" fmla="*/ 2325173 w 2363273"/>
                <a:gd name="connsiteY44" fmla="*/ 771525 h 1428750"/>
                <a:gd name="connsiteX45" fmla="*/ 2363273 w 2363273"/>
                <a:gd name="connsiteY45" fmla="*/ 714375 h 1428750"/>
                <a:gd name="connsiteX46" fmla="*/ 2287073 w 2363273"/>
                <a:gd name="connsiteY46" fmla="*/ 676275 h 1428750"/>
                <a:gd name="connsiteX47" fmla="*/ 2210873 w 2363273"/>
                <a:gd name="connsiteY47" fmla="*/ 657225 h 1428750"/>
                <a:gd name="connsiteX48" fmla="*/ 2087048 w 2363273"/>
                <a:gd name="connsiteY48" fmla="*/ 609600 h 1428750"/>
                <a:gd name="connsiteX49" fmla="*/ 2058473 w 2363273"/>
                <a:gd name="connsiteY49" fmla="*/ 600075 h 1428750"/>
                <a:gd name="connsiteX50" fmla="*/ 2001323 w 2363273"/>
                <a:gd name="connsiteY50" fmla="*/ 571500 h 1428750"/>
                <a:gd name="connsiteX51" fmla="*/ 1906073 w 2363273"/>
                <a:gd name="connsiteY51" fmla="*/ 533400 h 1428750"/>
                <a:gd name="connsiteX52" fmla="*/ 1858448 w 2363273"/>
                <a:gd name="connsiteY52" fmla="*/ 504825 h 1428750"/>
                <a:gd name="connsiteX53" fmla="*/ 1801298 w 2363273"/>
                <a:gd name="connsiteY53" fmla="*/ 485775 h 1428750"/>
                <a:gd name="connsiteX54" fmla="*/ 1744148 w 2363273"/>
                <a:gd name="connsiteY54" fmla="*/ 466725 h 1428750"/>
                <a:gd name="connsiteX55" fmla="*/ 1620323 w 2363273"/>
                <a:gd name="connsiteY55" fmla="*/ 419100 h 1428750"/>
                <a:gd name="connsiteX56" fmla="*/ 1525073 w 2363273"/>
                <a:gd name="connsiteY56" fmla="*/ 381000 h 1428750"/>
                <a:gd name="connsiteX57" fmla="*/ 1477448 w 2363273"/>
                <a:gd name="connsiteY57" fmla="*/ 361950 h 1428750"/>
                <a:gd name="connsiteX58" fmla="*/ 1391723 w 2363273"/>
                <a:gd name="connsiteY58" fmla="*/ 342900 h 1428750"/>
                <a:gd name="connsiteX59" fmla="*/ 1334573 w 2363273"/>
                <a:gd name="connsiteY59" fmla="*/ 314325 h 1428750"/>
                <a:gd name="connsiteX60" fmla="*/ 1210748 w 2363273"/>
                <a:gd name="connsiteY60" fmla="*/ 285750 h 1428750"/>
                <a:gd name="connsiteX61" fmla="*/ 1172648 w 2363273"/>
                <a:gd name="connsiteY61" fmla="*/ 276225 h 1428750"/>
                <a:gd name="connsiteX62" fmla="*/ 1086923 w 2363273"/>
                <a:gd name="connsiteY62" fmla="*/ 247650 h 1428750"/>
                <a:gd name="connsiteX63" fmla="*/ 1058348 w 2363273"/>
                <a:gd name="connsiteY63" fmla="*/ 238125 h 1428750"/>
                <a:gd name="connsiteX64" fmla="*/ 1020248 w 2363273"/>
                <a:gd name="connsiteY64" fmla="*/ 228600 h 1428750"/>
                <a:gd name="connsiteX65" fmla="*/ 934523 w 2363273"/>
                <a:gd name="connsiteY65" fmla="*/ 200025 h 1428750"/>
                <a:gd name="connsiteX66" fmla="*/ 905948 w 2363273"/>
                <a:gd name="connsiteY66" fmla="*/ 190500 h 1428750"/>
                <a:gd name="connsiteX67" fmla="*/ 867848 w 2363273"/>
                <a:gd name="connsiteY67" fmla="*/ 180975 h 1428750"/>
                <a:gd name="connsiteX68" fmla="*/ 801173 w 2363273"/>
                <a:gd name="connsiteY68" fmla="*/ 142875 h 1428750"/>
                <a:gd name="connsiteX69" fmla="*/ 744023 w 2363273"/>
                <a:gd name="connsiteY69" fmla="*/ 123825 h 1428750"/>
                <a:gd name="connsiteX70" fmla="*/ 715448 w 2363273"/>
                <a:gd name="connsiteY70" fmla="*/ 114300 h 1428750"/>
                <a:gd name="connsiteX71" fmla="*/ 686873 w 2363273"/>
                <a:gd name="connsiteY71" fmla="*/ 104775 h 1428750"/>
                <a:gd name="connsiteX72" fmla="*/ 629723 w 2363273"/>
                <a:gd name="connsiteY72" fmla="*/ 76200 h 1428750"/>
                <a:gd name="connsiteX73" fmla="*/ 620198 w 2363273"/>
                <a:gd name="connsiteY73" fmla="*/ 76200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63273" h="1428750">
                  <a:moveTo>
                    <a:pt x="686873" y="0"/>
                  </a:moveTo>
                  <a:cubicBezTo>
                    <a:pt x="643551" y="50543"/>
                    <a:pt x="560422" y="150975"/>
                    <a:pt x="515423" y="180975"/>
                  </a:cubicBezTo>
                  <a:cubicBezTo>
                    <a:pt x="396207" y="260452"/>
                    <a:pt x="517005" y="174524"/>
                    <a:pt x="410648" y="266700"/>
                  </a:cubicBezTo>
                  <a:cubicBezTo>
                    <a:pt x="392789" y="282178"/>
                    <a:pt x="300515" y="354211"/>
                    <a:pt x="267773" y="381000"/>
                  </a:cubicBezTo>
                  <a:cubicBezTo>
                    <a:pt x="191394" y="443492"/>
                    <a:pt x="223852" y="420736"/>
                    <a:pt x="134423" y="485775"/>
                  </a:cubicBezTo>
                  <a:cubicBezTo>
                    <a:pt x="125165" y="492508"/>
                    <a:pt x="114357" y="497167"/>
                    <a:pt x="105848" y="504825"/>
                  </a:cubicBezTo>
                  <a:cubicBezTo>
                    <a:pt x="82486" y="525851"/>
                    <a:pt x="61398" y="549275"/>
                    <a:pt x="39173" y="571500"/>
                  </a:cubicBezTo>
                  <a:lnTo>
                    <a:pt x="10598" y="600075"/>
                  </a:lnTo>
                  <a:cubicBezTo>
                    <a:pt x="7423" y="609600"/>
                    <a:pt x="-3417" y="619670"/>
                    <a:pt x="1073" y="628650"/>
                  </a:cubicBezTo>
                  <a:cubicBezTo>
                    <a:pt x="8173" y="642849"/>
                    <a:pt x="24974" y="650125"/>
                    <a:pt x="39173" y="657225"/>
                  </a:cubicBezTo>
                  <a:cubicBezTo>
                    <a:pt x="53382" y="664330"/>
                    <a:pt x="127247" y="675079"/>
                    <a:pt x="134423" y="676275"/>
                  </a:cubicBezTo>
                  <a:cubicBezTo>
                    <a:pt x="150298" y="682625"/>
                    <a:pt x="166424" y="688381"/>
                    <a:pt x="182048" y="695325"/>
                  </a:cubicBezTo>
                  <a:cubicBezTo>
                    <a:pt x="195023" y="701092"/>
                    <a:pt x="206965" y="709102"/>
                    <a:pt x="220148" y="714375"/>
                  </a:cubicBezTo>
                  <a:cubicBezTo>
                    <a:pt x="238792" y="721833"/>
                    <a:pt x="258948" y="725270"/>
                    <a:pt x="277298" y="733425"/>
                  </a:cubicBezTo>
                  <a:cubicBezTo>
                    <a:pt x="287759" y="738074"/>
                    <a:pt x="295013" y="748855"/>
                    <a:pt x="305873" y="752475"/>
                  </a:cubicBezTo>
                  <a:cubicBezTo>
                    <a:pt x="410288" y="787280"/>
                    <a:pt x="316152" y="733040"/>
                    <a:pt x="420173" y="781050"/>
                  </a:cubicBezTo>
                  <a:cubicBezTo>
                    <a:pt x="535252" y="834163"/>
                    <a:pt x="439065" y="804003"/>
                    <a:pt x="543998" y="847725"/>
                  </a:cubicBezTo>
                  <a:cubicBezTo>
                    <a:pt x="562534" y="855448"/>
                    <a:pt x="582612" y="859052"/>
                    <a:pt x="601148" y="866775"/>
                  </a:cubicBezTo>
                  <a:cubicBezTo>
                    <a:pt x="620808" y="874967"/>
                    <a:pt x="638960" y="886425"/>
                    <a:pt x="658298" y="895350"/>
                  </a:cubicBezTo>
                  <a:cubicBezTo>
                    <a:pt x="680253" y="905483"/>
                    <a:pt x="703018" y="913792"/>
                    <a:pt x="724973" y="923925"/>
                  </a:cubicBezTo>
                  <a:cubicBezTo>
                    <a:pt x="744311" y="932850"/>
                    <a:pt x="763425" y="942301"/>
                    <a:pt x="782123" y="952500"/>
                  </a:cubicBezTo>
                  <a:cubicBezTo>
                    <a:pt x="839606" y="983854"/>
                    <a:pt x="822860" y="982205"/>
                    <a:pt x="886898" y="1009650"/>
                  </a:cubicBezTo>
                  <a:cubicBezTo>
                    <a:pt x="911832" y="1020336"/>
                    <a:pt x="938468" y="1026857"/>
                    <a:pt x="963098" y="1038225"/>
                  </a:cubicBezTo>
                  <a:cubicBezTo>
                    <a:pt x="979907" y="1045983"/>
                    <a:pt x="994361" y="1058138"/>
                    <a:pt x="1010723" y="1066800"/>
                  </a:cubicBezTo>
                  <a:cubicBezTo>
                    <a:pt x="1048370" y="1086731"/>
                    <a:pt x="1089580" y="1100321"/>
                    <a:pt x="1125023" y="1123950"/>
                  </a:cubicBezTo>
                  <a:cubicBezTo>
                    <a:pt x="1144073" y="1136650"/>
                    <a:pt x="1162159" y="1150931"/>
                    <a:pt x="1182173" y="1162050"/>
                  </a:cubicBezTo>
                  <a:cubicBezTo>
                    <a:pt x="1190950" y="1166926"/>
                    <a:pt x="1201426" y="1167846"/>
                    <a:pt x="1210748" y="1171575"/>
                  </a:cubicBezTo>
                  <a:cubicBezTo>
                    <a:pt x="1249071" y="1186904"/>
                    <a:pt x="1288131" y="1200741"/>
                    <a:pt x="1325048" y="1219200"/>
                  </a:cubicBezTo>
                  <a:cubicBezTo>
                    <a:pt x="1399472" y="1256412"/>
                    <a:pt x="1361189" y="1244274"/>
                    <a:pt x="1439348" y="1257300"/>
                  </a:cubicBezTo>
                  <a:lnTo>
                    <a:pt x="1572698" y="1314450"/>
                  </a:lnTo>
                  <a:cubicBezTo>
                    <a:pt x="1594923" y="1323975"/>
                    <a:pt x="1616123" y="1336382"/>
                    <a:pt x="1639373" y="1343025"/>
                  </a:cubicBezTo>
                  <a:cubicBezTo>
                    <a:pt x="1661598" y="1349375"/>
                    <a:pt x="1684474" y="1353777"/>
                    <a:pt x="1706048" y="1362075"/>
                  </a:cubicBezTo>
                  <a:cubicBezTo>
                    <a:pt x="1725927" y="1369721"/>
                    <a:pt x="1743538" y="1382458"/>
                    <a:pt x="1763198" y="1390650"/>
                  </a:cubicBezTo>
                  <a:cubicBezTo>
                    <a:pt x="1781734" y="1398373"/>
                    <a:pt x="1800867" y="1404830"/>
                    <a:pt x="1820348" y="1409700"/>
                  </a:cubicBezTo>
                  <a:cubicBezTo>
                    <a:pt x="1851760" y="1417553"/>
                    <a:pt x="1915598" y="1428750"/>
                    <a:pt x="1915598" y="1428750"/>
                  </a:cubicBezTo>
                  <a:cubicBezTo>
                    <a:pt x="1928298" y="1412875"/>
                    <a:pt x="1940311" y="1396425"/>
                    <a:pt x="1953698" y="1381125"/>
                  </a:cubicBezTo>
                  <a:cubicBezTo>
                    <a:pt x="1984092" y="1346389"/>
                    <a:pt x="1980134" y="1362115"/>
                    <a:pt x="2001323" y="1323975"/>
                  </a:cubicBezTo>
                  <a:cubicBezTo>
                    <a:pt x="2011666" y="1305357"/>
                    <a:pt x="2018463" y="1284794"/>
                    <a:pt x="2029898" y="1266825"/>
                  </a:cubicBezTo>
                  <a:cubicBezTo>
                    <a:pt x="2040813" y="1249673"/>
                    <a:pt x="2057538" y="1236633"/>
                    <a:pt x="2067998" y="1219200"/>
                  </a:cubicBezTo>
                  <a:cubicBezTo>
                    <a:pt x="2115622" y="1139827"/>
                    <a:pt x="2052314" y="1197626"/>
                    <a:pt x="2125148" y="1143000"/>
                  </a:cubicBezTo>
                  <a:cubicBezTo>
                    <a:pt x="2142361" y="1099967"/>
                    <a:pt x="2138790" y="1099411"/>
                    <a:pt x="2163248" y="1066800"/>
                  </a:cubicBezTo>
                  <a:cubicBezTo>
                    <a:pt x="2184968" y="1037840"/>
                    <a:pt x="2229923" y="981075"/>
                    <a:pt x="2229923" y="981075"/>
                  </a:cubicBezTo>
                  <a:cubicBezTo>
                    <a:pt x="2233098" y="971550"/>
                    <a:pt x="2234958" y="961480"/>
                    <a:pt x="2239448" y="952500"/>
                  </a:cubicBezTo>
                  <a:cubicBezTo>
                    <a:pt x="2266793" y="897810"/>
                    <a:pt x="2284042" y="894919"/>
                    <a:pt x="2306123" y="828675"/>
                  </a:cubicBezTo>
                  <a:cubicBezTo>
                    <a:pt x="2312473" y="809625"/>
                    <a:pt x="2314034" y="788233"/>
                    <a:pt x="2325173" y="771525"/>
                  </a:cubicBezTo>
                  <a:lnTo>
                    <a:pt x="2363273" y="714375"/>
                  </a:lnTo>
                  <a:cubicBezTo>
                    <a:pt x="2330501" y="692527"/>
                    <a:pt x="2330347" y="689590"/>
                    <a:pt x="2287073" y="676275"/>
                  </a:cubicBezTo>
                  <a:cubicBezTo>
                    <a:pt x="2262049" y="668575"/>
                    <a:pt x="2235310" y="666624"/>
                    <a:pt x="2210873" y="657225"/>
                  </a:cubicBezTo>
                  <a:cubicBezTo>
                    <a:pt x="2169598" y="641350"/>
                    <a:pt x="2129001" y="623584"/>
                    <a:pt x="2087048" y="609600"/>
                  </a:cubicBezTo>
                  <a:cubicBezTo>
                    <a:pt x="2077523" y="606425"/>
                    <a:pt x="2067648" y="604153"/>
                    <a:pt x="2058473" y="600075"/>
                  </a:cubicBezTo>
                  <a:cubicBezTo>
                    <a:pt x="2039010" y="591425"/>
                    <a:pt x="2020836" y="580037"/>
                    <a:pt x="2001323" y="571500"/>
                  </a:cubicBezTo>
                  <a:cubicBezTo>
                    <a:pt x="1969994" y="557794"/>
                    <a:pt x="1935396" y="550994"/>
                    <a:pt x="1906073" y="533400"/>
                  </a:cubicBezTo>
                  <a:cubicBezTo>
                    <a:pt x="1890198" y="523875"/>
                    <a:pt x="1875302" y="512486"/>
                    <a:pt x="1858448" y="504825"/>
                  </a:cubicBezTo>
                  <a:cubicBezTo>
                    <a:pt x="1840167" y="496516"/>
                    <a:pt x="1820348" y="492125"/>
                    <a:pt x="1801298" y="485775"/>
                  </a:cubicBezTo>
                  <a:cubicBezTo>
                    <a:pt x="1782248" y="479425"/>
                    <a:pt x="1762109" y="475705"/>
                    <a:pt x="1744148" y="466725"/>
                  </a:cubicBezTo>
                  <a:cubicBezTo>
                    <a:pt x="1666324" y="427813"/>
                    <a:pt x="1707477" y="444001"/>
                    <a:pt x="1620323" y="419100"/>
                  </a:cubicBezTo>
                  <a:cubicBezTo>
                    <a:pt x="1533742" y="367151"/>
                    <a:pt x="1612778" y="407312"/>
                    <a:pt x="1525073" y="381000"/>
                  </a:cubicBezTo>
                  <a:cubicBezTo>
                    <a:pt x="1508696" y="376087"/>
                    <a:pt x="1493668" y="367357"/>
                    <a:pt x="1477448" y="361950"/>
                  </a:cubicBezTo>
                  <a:cubicBezTo>
                    <a:pt x="1457271" y="355224"/>
                    <a:pt x="1410596" y="346675"/>
                    <a:pt x="1391723" y="342900"/>
                  </a:cubicBezTo>
                  <a:cubicBezTo>
                    <a:pt x="1372673" y="333375"/>
                    <a:pt x="1354631" y="321488"/>
                    <a:pt x="1334573" y="314325"/>
                  </a:cubicBezTo>
                  <a:cubicBezTo>
                    <a:pt x="1296127" y="300594"/>
                    <a:pt x="1250989" y="294693"/>
                    <a:pt x="1210748" y="285750"/>
                  </a:cubicBezTo>
                  <a:cubicBezTo>
                    <a:pt x="1197969" y="282910"/>
                    <a:pt x="1185160" y="280075"/>
                    <a:pt x="1172648" y="276225"/>
                  </a:cubicBezTo>
                  <a:cubicBezTo>
                    <a:pt x="1143859" y="267367"/>
                    <a:pt x="1115498" y="257175"/>
                    <a:pt x="1086923" y="247650"/>
                  </a:cubicBezTo>
                  <a:cubicBezTo>
                    <a:pt x="1077398" y="244475"/>
                    <a:pt x="1068088" y="240560"/>
                    <a:pt x="1058348" y="238125"/>
                  </a:cubicBezTo>
                  <a:cubicBezTo>
                    <a:pt x="1045648" y="234950"/>
                    <a:pt x="1032787" y="232362"/>
                    <a:pt x="1020248" y="228600"/>
                  </a:cubicBezTo>
                  <a:lnTo>
                    <a:pt x="934523" y="200025"/>
                  </a:lnTo>
                  <a:cubicBezTo>
                    <a:pt x="924998" y="196850"/>
                    <a:pt x="915688" y="192935"/>
                    <a:pt x="905948" y="190500"/>
                  </a:cubicBezTo>
                  <a:lnTo>
                    <a:pt x="867848" y="180975"/>
                  </a:lnTo>
                  <a:cubicBezTo>
                    <a:pt x="842073" y="163792"/>
                    <a:pt x="831385" y="154960"/>
                    <a:pt x="801173" y="142875"/>
                  </a:cubicBezTo>
                  <a:cubicBezTo>
                    <a:pt x="782529" y="135417"/>
                    <a:pt x="763073" y="130175"/>
                    <a:pt x="744023" y="123825"/>
                  </a:cubicBezTo>
                  <a:lnTo>
                    <a:pt x="715448" y="114300"/>
                  </a:lnTo>
                  <a:cubicBezTo>
                    <a:pt x="705923" y="111125"/>
                    <a:pt x="695227" y="110344"/>
                    <a:pt x="686873" y="104775"/>
                  </a:cubicBezTo>
                  <a:cubicBezTo>
                    <a:pt x="658937" y="86151"/>
                    <a:pt x="661271" y="84087"/>
                    <a:pt x="629723" y="76200"/>
                  </a:cubicBezTo>
                  <a:cubicBezTo>
                    <a:pt x="626643" y="75430"/>
                    <a:pt x="623373" y="76200"/>
                    <a:pt x="620198" y="76200"/>
                  </a:cubicBezTo>
                </a:path>
              </a:pathLst>
            </a:cu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39"/>
            <p:cNvSpPr/>
            <p:nvPr/>
          </p:nvSpPr>
          <p:spPr>
            <a:xfrm>
              <a:off x="6655540" y="5543549"/>
              <a:ext cx="324995" cy="249674"/>
            </a:xfrm>
            <a:custGeom>
              <a:avLst/>
              <a:gdLst>
                <a:gd name="connsiteX0" fmla="*/ 219075 w 621287"/>
                <a:gd name="connsiteY0" fmla="*/ 66675 h 457200"/>
                <a:gd name="connsiteX1" fmla="*/ 161925 w 621287"/>
                <a:gd name="connsiteY1" fmla="*/ 85725 h 457200"/>
                <a:gd name="connsiteX2" fmla="*/ 47625 w 621287"/>
                <a:gd name="connsiteY2" fmla="*/ 180975 h 457200"/>
                <a:gd name="connsiteX3" fmla="*/ 0 w 621287"/>
                <a:gd name="connsiteY3" fmla="*/ 247650 h 457200"/>
                <a:gd name="connsiteX4" fmla="*/ 66675 w 621287"/>
                <a:gd name="connsiteY4" fmla="*/ 295275 h 457200"/>
                <a:gd name="connsiteX5" fmla="*/ 104775 w 621287"/>
                <a:gd name="connsiteY5" fmla="*/ 323850 h 457200"/>
                <a:gd name="connsiteX6" fmla="*/ 142875 w 621287"/>
                <a:gd name="connsiteY6" fmla="*/ 333375 h 457200"/>
                <a:gd name="connsiteX7" fmla="*/ 200025 w 621287"/>
                <a:gd name="connsiteY7" fmla="*/ 352425 h 457200"/>
                <a:gd name="connsiteX8" fmla="*/ 228600 w 621287"/>
                <a:gd name="connsiteY8" fmla="*/ 361950 h 457200"/>
                <a:gd name="connsiteX9" fmla="*/ 323850 w 621287"/>
                <a:gd name="connsiteY9" fmla="*/ 419100 h 457200"/>
                <a:gd name="connsiteX10" fmla="*/ 352425 w 621287"/>
                <a:gd name="connsiteY10" fmla="*/ 438150 h 457200"/>
                <a:gd name="connsiteX11" fmla="*/ 409575 w 621287"/>
                <a:gd name="connsiteY11" fmla="*/ 457200 h 457200"/>
                <a:gd name="connsiteX12" fmla="*/ 447675 w 621287"/>
                <a:gd name="connsiteY12" fmla="*/ 447675 h 457200"/>
                <a:gd name="connsiteX13" fmla="*/ 476250 w 621287"/>
                <a:gd name="connsiteY13" fmla="*/ 409575 h 457200"/>
                <a:gd name="connsiteX14" fmla="*/ 504825 w 621287"/>
                <a:gd name="connsiteY14" fmla="*/ 390525 h 457200"/>
                <a:gd name="connsiteX15" fmla="*/ 542925 w 621287"/>
                <a:gd name="connsiteY15" fmla="*/ 333375 h 457200"/>
                <a:gd name="connsiteX16" fmla="*/ 600075 w 621287"/>
                <a:gd name="connsiteY16" fmla="*/ 276225 h 457200"/>
                <a:gd name="connsiteX17" fmla="*/ 600075 w 621287"/>
                <a:gd name="connsiteY17" fmla="*/ 200025 h 457200"/>
                <a:gd name="connsiteX18" fmla="*/ 561975 w 621287"/>
                <a:gd name="connsiteY18" fmla="*/ 180975 h 457200"/>
                <a:gd name="connsiteX19" fmla="*/ 466725 w 621287"/>
                <a:gd name="connsiteY19" fmla="*/ 123825 h 457200"/>
                <a:gd name="connsiteX20" fmla="*/ 428625 w 621287"/>
                <a:gd name="connsiteY20" fmla="*/ 114300 h 457200"/>
                <a:gd name="connsiteX21" fmla="*/ 352425 w 621287"/>
                <a:gd name="connsiteY21" fmla="*/ 66675 h 457200"/>
                <a:gd name="connsiteX22" fmla="*/ 314325 w 621287"/>
                <a:gd name="connsiteY22" fmla="*/ 47625 h 457200"/>
                <a:gd name="connsiteX23" fmla="*/ 228600 w 621287"/>
                <a:gd name="connsiteY23" fmla="*/ 19050 h 457200"/>
                <a:gd name="connsiteX24" fmla="*/ 200025 w 621287"/>
                <a:gd name="connsiteY24" fmla="*/ 9525 h 457200"/>
                <a:gd name="connsiteX25" fmla="*/ 171450 w 621287"/>
                <a:gd name="connsiteY25" fmla="*/ 0 h 457200"/>
                <a:gd name="connsiteX26" fmla="*/ 133350 w 621287"/>
                <a:gd name="connsiteY26" fmla="*/ 85725 h 457200"/>
                <a:gd name="connsiteX27" fmla="*/ 123825 w 621287"/>
                <a:gd name="connsiteY27" fmla="*/ 9525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1287" h="457200">
                  <a:moveTo>
                    <a:pt x="219075" y="66675"/>
                  </a:moveTo>
                  <a:cubicBezTo>
                    <a:pt x="200025" y="73025"/>
                    <a:pt x="179144" y="75394"/>
                    <a:pt x="161925" y="85725"/>
                  </a:cubicBezTo>
                  <a:cubicBezTo>
                    <a:pt x="138616" y="99710"/>
                    <a:pt x="74616" y="149486"/>
                    <a:pt x="47625" y="180975"/>
                  </a:cubicBezTo>
                  <a:cubicBezTo>
                    <a:pt x="29903" y="201650"/>
                    <a:pt x="15077" y="225035"/>
                    <a:pt x="0" y="247650"/>
                  </a:cubicBezTo>
                  <a:cubicBezTo>
                    <a:pt x="17287" y="316799"/>
                    <a:pt x="-7929" y="265433"/>
                    <a:pt x="66675" y="295275"/>
                  </a:cubicBezTo>
                  <a:cubicBezTo>
                    <a:pt x="81415" y="301171"/>
                    <a:pt x="90576" y="316750"/>
                    <a:pt x="104775" y="323850"/>
                  </a:cubicBezTo>
                  <a:cubicBezTo>
                    <a:pt x="116484" y="329704"/>
                    <a:pt x="130336" y="329613"/>
                    <a:pt x="142875" y="333375"/>
                  </a:cubicBezTo>
                  <a:cubicBezTo>
                    <a:pt x="162109" y="339145"/>
                    <a:pt x="180975" y="346075"/>
                    <a:pt x="200025" y="352425"/>
                  </a:cubicBezTo>
                  <a:cubicBezTo>
                    <a:pt x="209550" y="355600"/>
                    <a:pt x="220246" y="356381"/>
                    <a:pt x="228600" y="361950"/>
                  </a:cubicBezTo>
                  <a:cubicBezTo>
                    <a:pt x="368405" y="455153"/>
                    <a:pt x="221338" y="360522"/>
                    <a:pt x="323850" y="419100"/>
                  </a:cubicBezTo>
                  <a:cubicBezTo>
                    <a:pt x="333789" y="424780"/>
                    <a:pt x="341964" y="433501"/>
                    <a:pt x="352425" y="438150"/>
                  </a:cubicBezTo>
                  <a:cubicBezTo>
                    <a:pt x="370775" y="446305"/>
                    <a:pt x="409575" y="457200"/>
                    <a:pt x="409575" y="457200"/>
                  </a:cubicBezTo>
                  <a:cubicBezTo>
                    <a:pt x="422275" y="454025"/>
                    <a:pt x="437023" y="455284"/>
                    <a:pt x="447675" y="447675"/>
                  </a:cubicBezTo>
                  <a:cubicBezTo>
                    <a:pt x="460593" y="438448"/>
                    <a:pt x="465025" y="420800"/>
                    <a:pt x="476250" y="409575"/>
                  </a:cubicBezTo>
                  <a:cubicBezTo>
                    <a:pt x="484345" y="401480"/>
                    <a:pt x="495300" y="396875"/>
                    <a:pt x="504825" y="390525"/>
                  </a:cubicBezTo>
                  <a:cubicBezTo>
                    <a:pt x="521027" y="341919"/>
                    <a:pt x="504007" y="378779"/>
                    <a:pt x="542925" y="333375"/>
                  </a:cubicBezTo>
                  <a:cubicBezTo>
                    <a:pt x="590183" y="278241"/>
                    <a:pt x="549772" y="309761"/>
                    <a:pt x="600075" y="276225"/>
                  </a:cubicBezTo>
                  <a:cubicBezTo>
                    <a:pt x="620809" y="245125"/>
                    <a:pt x="635027" y="240803"/>
                    <a:pt x="600075" y="200025"/>
                  </a:cubicBezTo>
                  <a:cubicBezTo>
                    <a:pt x="590834" y="189244"/>
                    <a:pt x="574151" y="188280"/>
                    <a:pt x="561975" y="180975"/>
                  </a:cubicBezTo>
                  <a:cubicBezTo>
                    <a:pt x="525051" y="158821"/>
                    <a:pt x="505432" y="138340"/>
                    <a:pt x="466725" y="123825"/>
                  </a:cubicBezTo>
                  <a:cubicBezTo>
                    <a:pt x="454468" y="119228"/>
                    <a:pt x="440882" y="118897"/>
                    <a:pt x="428625" y="114300"/>
                  </a:cubicBezTo>
                  <a:cubicBezTo>
                    <a:pt x="380357" y="96199"/>
                    <a:pt x="397378" y="94770"/>
                    <a:pt x="352425" y="66675"/>
                  </a:cubicBezTo>
                  <a:cubicBezTo>
                    <a:pt x="340384" y="59150"/>
                    <a:pt x="327508" y="52898"/>
                    <a:pt x="314325" y="47625"/>
                  </a:cubicBezTo>
                  <a:lnTo>
                    <a:pt x="228600" y="19050"/>
                  </a:lnTo>
                  <a:lnTo>
                    <a:pt x="200025" y="9525"/>
                  </a:lnTo>
                  <a:lnTo>
                    <a:pt x="171450" y="0"/>
                  </a:lnTo>
                  <a:cubicBezTo>
                    <a:pt x="154075" y="52124"/>
                    <a:pt x="160520" y="49499"/>
                    <a:pt x="133350" y="85725"/>
                  </a:cubicBezTo>
                  <a:cubicBezTo>
                    <a:pt x="130656" y="89317"/>
                    <a:pt x="127000" y="92075"/>
                    <a:pt x="123825" y="95250"/>
                  </a:cubicBezTo>
                </a:path>
              </a:pathLst>
            </a:cu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자유형 40"/>
            <p:cNvSpPr/>
            <p:nvPr/>
          </p:nvSpPr>
          <p:spPr>
            <a:xfrm>
              <a:off x="7025136" y="5694589"/>
              <a:ext cx="324995" cy="249674"/>
            </a:xfrm>
            <a:custGeom>
              <a:avLst/>
              <a:gdLst>
                <a:gd name="connsiteX0" fmla="*/ 219075 w 621287"/>
                <a:gd name="connsiteY0" fmla="*/ 66675 h 457200"/>
                <a:gd name="connsiteX1" fmla="*/ 161925 w 621287"/>
                <a:gd name="connsiteY1" fmla="*/ 85725 h 457200"/>
                <a:gd name="connsiteX2" fmla="*/ 47625 w 621287"/>
                <a:gd name="connsiteY2" fmla="*/ 180975 h 457200"/>
                <a:gd name="connsiteX3" fmla="*/ 0 w 621287"/>
                <a:gd name="connsiteY3" fmla="*/ 247650 h 457200"/>
                <a:gd name="connsiteX4" fmla="*/ 66675 w 621287"/>
                <a:gd name="connsiteY4" fmla="*/ 295275 h 457200"/>
                <a:gd name="connsiteX5" fmla="*/ 104775 w 621287"/>
                <a:gd name="connsiteY5" fmla="*/ 323850 h 457200"/>
                <a:gd name="connsiteX6" fmla="*/ 142875 w 621287"/>
                <a:gd name="connsiteY6" fmla="*/ 333375 h 457200"/>
                <a:gd name="connsiteX7" fmla="*/ 200025 w 621287"/>
                <a:gd name="connsiteY7" fmla="*/ 352425 h 457200"/>
                <a:gd name="connsiteX8" fmla="*/ 228600 w 621287"/>
                <a:gd name="connsiteY8" fmla="*/ 361950 h 457200"/>
                <a:gd name="connsiteX9" fmla="*/ 323850 w 621287"/>
                <a:gd name="connsiteY9" fmla="*/ 419100 h 457200"/>
                <a:gd name="connsiteX10" fmla="*/ 352425 w 621287"/>
                <a:gd name="connsiteY10" fmla="*/ 438150 h 457200"/>
                <a:gd name="connsiteX11" fmla="*/ 409575 w 621287"/>
                <a:gd name="connsiteY11" fmla="*/ 457200 h 457200"/>
                <a:gd name="connsiteX12" fmla="*/ 447675 w 621287"/>
                <a:gd name="connsiteY12" fmla="*/ 447675 h 457200"/>
                <a:gd name="connsiteX13" fmla="*/ 476250 w 621287"/>
                <a:gd name="connsiteY13" fmla="*/ 409575 h 457200"/>
                <a:gd name="connsiteX14" fmla="*/ 504825 w 621287"/>
                <a:gd name="connsiteY14" fmla="*/ 390525 h 457200"/>
                <a:gd name="connsiteX15" fmla="*/ 542925 w 621287"/>
                <a:gd name="connsiteY15" fmla="*/ 333375 h 457200"/>
                <a:gd name="connsiteX16" fmla="*/ 600075 w 621287"/>
                <a:gd name="connsiteY16" fmla="*/ 276225 h 457200"/>
                <a:gd name="connsiteX17" fmla="*/ 600075 w 621287"/>
                <a:gd name="connsiteY17" fmla="*/ 200025 h 457200"/>
                <a:gd name="connsiteX18" fmla="*/ 561975 w 621287"/>
                <a:gd name="connsiteY18" fmla="*/ 180975 h 457200"/>
                <a:gd name="connsiteX19" fmla="*/ 466725 w 621287"/>
                <a:gd name="connsiteY19" fmla="*/ 123825 h 457200"/>
                <a:gd name="connsiteX20" fmla="*/ 428625 w 621287"/>
                <a:gd name="connsiteY20" fmla="*/ 114300 h 457200"/>
                <a:gd name="connsiteX21" fmla="*/ 352425 w 621287"/>
                <a:gd name="connsiteY21" fmla="*/ 66675 h 457200"/>
                <a:gd name="connsiteX22" fmla="*/ 314325 w 621287"/>
                <a:gd name="connsiteY22" fmla="*/ 47625 h 457200"/>
                <a:gd name="connsiteX23" fmla="*/ 228600 w 621287"/>
                <a:gd name="connsiteY23" fmla="*/ 19050 h 457200"/>
                <a:gd name="connsiteX24" fmla="*/ 200025 w 621287"/>
                <a:gd name="connsiteY24" fmla="*/ 9525 h 457200"/>
                <a:gd name="connsiteX25" fmla="*/ 171450 w 621287"/>
                <a:gd name="connsiteY25" fmla="*/ 0 h 457200"/>
                <a:gd name="connsiteX26" fmla="*/ 133350 w 621287"/>
                <a:gd name="connsiteY26" fmla="*/ 85725 h 457200"/>
                <a:gd name="connsiteX27" fmla="*/ 123825 w 621287"/>
                <a:gd name="connsiteY27" fmla="*/ 9525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1287" h="457200">
                  <a:moveTo>
                    <a:pt x="219075" y="66675"/>
                  </a:moveTo>
                  <a:cubicBezTo>
                    <a:pt x="200025" y="73025"/>
                    <a:pt x="179144" y="75394"/>
                    <a:pt x="161925" y="85725"/>
                  </a:cubicBezTo>
                  <a:cubicBezTo>
                    <a:pt x="138616" y="99710"/>
                    <a:pt x="74616" y="149486"/>
                    <a:pt x="47625" y="180975"/>
                  </a:cubicBezTo>
                  <a:cubicBezTo>
                    <a:pt x="29903" y="201650"/>
                    <a:pt x="15077" y="225035"/>
                    <a:pt x="0" y="247650"/>
                  </a:cubicBezTo>
                  <a:cubicBezTo>
                    <a:pt x="17287" y="316799"/>
                    <a:pt x="-7929" y="265433"/>
                    <a:pt x="66675" y="295275"/>
                  </a:cubicBezTo>
                  <a:cubicBezTo>
                    <a:pt x="81415" y="301171"/>
                    <a:pt x="90576" y="316750"/>
                    <a:pt x="104775" y="323850"/>
                  </a:cubicBezTo>
                  <a:cubicBezTo>
                    <a:pt x="116484" y="329704"/>
                    <a:pt x="130336" y="329613"/>
                    <a:pt x="142875" y="333375"/>
                  </a:cubicBezTo>
                  <a:cubicBezTo>
                    <a:pt x="162109" y="339145"/>
                    <a:pt x="180975" y="346075"/>
                    <a:pt x="200025" y="352425"/>
                  </a:cubicBezTo>
                  <a:cubicBezTo>
                    <a:pt x="209550" y="355600"/>
                    <a:pt x="220246" y="356381"/>
                    <a:pt x="228600" y="361950"/>
                  </a:cubicBezTo>
                  <a:cubicBezTo>
                    <a:pt x="368405" y="455153"/>
                    <a:pt x="221338" y="360522"/>
                    <a:pt x="323850" y="419100"/>
                  </a:cubicBezTo>
                  <a:cubicBezTo>
                    <a:pt x="333789" y="424780"/>
                    <a:pt x="341964" y="433501"/>
                    <a:pt x="352425" y="438150"/>
                  </a:cubicBezTo>
                  <a:cubicBezTo>
                    <a:pt x="370775" y="446305"/>
                    <a:pt x="409575" y="457200"/>
                    <a:pt x="409575" y="457200"/>
                  </a:cubicBezTo>
                  <a:cubicBezTo>
                    <a:pt x="422275" y="454025"/>
                    <a:pt x="437023" y="455284"/>
                    <a:pt x="447675" y="447675"/>
                  </a:cubicBezTo>
                  <a:cubicBezTo>
                    <a:pt x="460593" y="438448"/>
                    <a:pt x="465025" y="420800"/>
                    <a:pt x="476250" y="409575"/>
                  </a:cubicBezTo>
                  <a:cubicBezTo>
                    <a:pt x="484345" y="401480"/>
                    <a:pt x="495300" y="396875"/>
                    <a:pt x="504825" y="390525"/>
                  </a:cubicBezTo>
                  <a:cubicBezTo>
                    <a:pt x="521027" y="341919"/>
                    <a:pt x="504007" y="378779"/>
                    <a:pt x="542925" y="333375"/>
                  </a:cubicBezTo>
                  <a:cubicBezTo>
                    <a:pt x="590183" y="278241"/>
                    <a:pt x="549772" y="309761"/>
                    <a:pt x="600075" y="276225"/>
                  </a:cubicBezTo>
                  <a:cubicBezTo>
                    <a:pt x="620809" y="245125"/>
                    <a:pt x="635027" y="240803"/>
                    <a:pt x="600075" y="200025"/>
                  </a:cubicBezTo>
                  <a:cubicBezTo>
                    <a:pt x="590834" y="189244"/>
                    <a:pt x="574151" y="188280"/>
                    <a:pt x="561975" y="180975"/>
                  </a:cubicBezTo>
                  <a:cubicBezTo>
                    <a:pt x="525051" y="158821"/>
                    <a:pt x="505432" y="138340"/>
                    <a:pt x="466725" y="123825"/>
                  </a:cubicBezTo>
                  <a:cubicBezTo>
                    <a:pt x="454468" y="119228"/>
                    <a:pt x="440882" y="118897"/>
                    <a:pt x="428625" y="114300"/>
                  </a:cubicBezTo>
                  <a:cubicBezTo>
                    <a:pt x="380357" y="96199"/>
                    <a:pt x="397378" y="94770"/>
                    <a:pt x="352425" y="66675"/>
                  </a:cubicBezTo>
                  <a:cubicBezTo>
                    <a:pt x="340384" y="59150"/>
                    <a:pt x="327508" y="52898"/>
                    <a:pt x="314325" y="47625"/>
                  </a:cubicBezTo>
                  <a:lnTo>
                    <a:pt x="228600" y="19050"/>
                  </a:lnTo>
                  <a:lnTo>
                    <a:pt x="200025" y="9525"/>
                  </a:lnTo>
                  <a:lnTo>
                    <a:pt x="171450" y="0"/>
                  </a:lnTo>
                  <a:cubicBezTo>
                    <a:pt x="154075" y="52124"/>
                    <a:pt x="160520" y="49499"/>
                    <a:pt x="133350" y="85725"/>
                  </a:cubicBezTo>
                  <a:cubicBezTo>
                    <a:pt x="130656" y="89317"/>
                    <a:pt x="127000" y="92075"/>
                    <a:pt x="123825" y="95250"/>
                  </a:cubicBezTo>
                </a:path>
              </a:pathLst>
            </a:cu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0" name="그룹 59"/>
            <p:cNvGrpSpPr/>
            <p:nvPr/>
          </p:nvGrpSpPr>
          <p:grpSpPr>
            <a:xfrm>
              <a:off x="6359323" y="5795956"/>
              <a:ext cx="1999670" cy="886489"/>
              <a:chOff x="6282951" y="5715000"/>
              <a:chExt cx="1999670" cy="886489"/>
            </a:xfrm>
          </p:grpSpPr>
          <p:sp>
            <p:nvSpPr>
              <p:cNvPr id="44" name="자유형 43"/>
              <p:cNvSpPr/>
              <p:nvPr/>
            </p:nvSpPr>
            <p:spPr>
              <a:xfrm>
                <a:off x="6282951" y="5715000"/>
                <a:ext cx="190593" cy="296613"/>
              </a:xfrm>
              <a:custGeom>
                <a:avLst/>
                <a:gdLst>
                  <a:gd name="connsiteX0" fmla="*/ 190593 w 190593"/>
                  <a:gd name="connsiteY0" fmla="*/ 0 h 296613"/>
                  <a:gd name="connsiteX1" fmla="*/ 95343 w 190593"/>
                  <a:gd name="connsiteY1" fmla="*/ 123825 h 296613"/>
                  <a:gd name="connsiteX2" fmla="*/ 66768 w 190593"/>
                  <a:gd name="connsiteY2" fmla="*/ 161925 h 296613"/>
                  <a:gd name="connsiteX3" fmla="*/ 47718 w 190593"/>
                  <a:gd name="connsiteY3" fmla="*/ 200025 h 296613"/>
                  <a:gd name="connsiteX4" fmla="*/ 28668 w 190593"/>
                  <a:gd name="connsiteY4" fmla="*/ 228600 h 296613"/>
                  <a:gd name="connsiteX5" fmla="*/ 19143 w 190593"/>
                  <a:gd name="connsiteY5" fmla="*/ 266700 h 296613"/>
                  <a:gd name="connsiteX6" fmla="*/ 93 w 190593"/>
                  <a:gd name="connsiteY6" fmla="*/ 295275 h 296613"/>
                  <a:gd name="connsiteX7" fmla="*/ 9618 w 190593"/>
                  <a:gd name="connsiteY7" fmla="*/ 295275 h 29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93" h="296613">
                    <a:moveTo>
                      <a:pt x="190593" y="0"/>
                    </a:moveTo>
                    <a:cubicBezTo>
                      <a:pt x="99596" y="106163"/>
                      <a:pt x="164499" y="25030"/>
                      <a:pt x="95343" y="123825"/>
                    </a:cubicBezTo>
                    <a:cubicBezTo>
                      <a:pt x="86239" y="136830"/>
                      <a:pt x="75182" y="148463"/>
                      <a:pt x="66768" y="161925"/>
                    </a:cubicBezTo>
                    <a:cubicBezTo>
                      <a:pt x="59243" y="173966"/>
                      <a:pt x="54763" y="187697"/>
                      <a:pt x="47718" y="200025"/>
                    </a:cubicBezTo>
                    <a:cubicBezTo>
                      <a:pt x="42038" y="209964"/>
                      <a:pt x="35018" y="219075"/>
                      <a:pt x="28668" y="228600"/>
                    </a:cubicBezTo>
                    <a:cubicBezTo>
                      <a:pt x="25493" y="241300"/>
                      <a:pt x="24300" y="254668"/>
                      <a:pt x="19143" y="266700"/>
                    </a:cubicBezTo>
                    <a:cubicBezTo>
                      <a:pt x="14634" y="277222"/>
                      <a:pt x="3713" y="284415"/>
                      <a:pt x="93" y="295275"/>
                    </a:cubicBezTo>
                    <a:cubicBezTo>
                      <a:pt x="-911" y="298287"/>
                      <a:pt x="6443" y="295275"/>
                      <a:pt x="9618" y="295275"/>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자유형 44"/>
              <p:cNvSpPr/>
              <p:nvPr/>
            </p:nvSpPr>
            <p:spPr>
              <a:xfrm>
                <a:off x="6406103" y="5743574"/>
                <a:ext cx="190593" cy="296613"/>
              </a:xfrm>
              <a:custGeom>
                <a:avLst/>
                <a:gdLst>
                  <a:gd name="connsiteX0" fmla="*/ 190593 w 190593"/>
                  <a:gd name="connsiteY0" fmla="*/ 0 h 296613"/>
                  <a:gd name="connsiteX1" fmla="*/ 95343 w 190593"/>
                  <a:gd name="connsiteY1" fmla="*/ 123825 h 296613"/>
                  <a:gd name="connsiteX2" fmla="*/ 66768 w 190593"/>
                  <a:gd name="connsiteY2" fmla="*/ 161925 h 296613"/>
                  <a:gd name="connsiteX3" fmla="*/ 47718 w 190593"/>
                  <a:gd name="connsiteY3" fmla="*/ 200025 h 296613"/>
                  <a:gd name="connsiteX4" fmla="*/ 28668 w 190593"/>
                  <a:gd name="connsiteY4" fmla="*/ 228600 h 296613"/>
                  <a:gd name="connsiteX5" fmla="*/ 19143 w 190593"/>
                  <a:gd name="connsiteY5" fmla="*/ 266700 h 296613"/>
                  <a:gd name="connsiteX6" fmla="*/ 93 w 190593"/>
                  <a:gd name="connsiteY6" fmla="*/ 295275 h 296613"/>
                  <a:gd name="connsiteX7" fmla="*/ 9618 w 190593"/>
                  <a:gd name="connsiteY7" fmla="*/ 295275 h 29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93" h="296613">
                    <a:moveTo>
                      <a:pt x="190593" y="0"/>
                    </a:moveTo>
                    <a:cubicBezTo>
                      <a:pt x="99596" y="106163"/>
                      <a:pt x="164499" y="25030"/>
                      <a:pt x="95343" y="123825"/>
                    </a:cubicBezTo>
                    <a:cubicBezTo>
                      <a:pt x="86239" y="136830"/>
                      <a:pt x="75182" y="148463"/>
                      <a:pt x="66768" y="161925"/>
                    </a:cubicBezTo>
                    <a:cubicBezTo>
                      <a:pt x="59243" y="173966"/>
                      <a:pt x="54763" y="187697"/>
                      <a:pt x="47718" y="200025"/>
                    </a:cubicBezTo>
                    <a:cubicBezTo>
                      <a:pt x="42038" y="209964"/>
                      <a:pt x="35018" y="219075"/>
                      <a:pt x="28668" y="228600"/>
                    </a:cubicBezTo>
                    <a:cubicBezTo>
                      <a:pt x="25493" y="241300"/>
                      <a:pt x="24300" y="254668"/>
                      <a:pt x="19143" y="266700"/>
                    </a:cubicBezTo>
                    <a:cubicBezTo>
                      <a:pt x="14634" y="277222"/>
                      <a:pt x="3713" y="284415"/>
                      <a:pt x="93" y="295275"/>
                    </a:cubicBezTo>
                    <a:cubicBezTo>
                      <a:pt x="-911" y="298287"/>
                      <a:pt x="6443" y="295275"/>
                      <a:pt x="9618" y="295275"/>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45"/>
              <p:cNvSpPr/>
              <p:nvPr/>
            </p:nvSpPr>
            <p:spPr>
              <a:xfrm>
                <a:off x="6534361" y="5771479"/>
                <a:ext cx="190593" cy="296613"/>
              </a:xfrm>
              <a:custGeom>
                <a:avLst/>
                <a:gdLst>
                  <a:gd name="connsiteX0" fmla="*/ 190593 w 190593"/>
                  <a:gd name="connsiteY0" fmla="*/ 0 h 296613"/>
                  <a:gd name="connsiteX1" fmla="*/ 95343 w 190593"/>
                  <a:gd name="connsiteY1" fmla="*/ 123825 h 296613"/>
                  <a:gd name="connsiteX2" fmla="*/ 66768 w 190593"/>
                  <a:gd name="connsiteY2" fmla="*/ 161925 h 296613"/>
                  <a:gd name="connsiteX3" fmla="*/ 47718 w 190593"/>
                  <a:gd name="connsiteY3" fmla="*/ 200025 h 296613"/>
                  <a:gd name="connsiteX4" fmla="*/ 28668 w 190593"/>
                  <a:gd name="connsiteY4" fmla="*/ 228600 h 296613"/>
                  <a:gd name="connsiteX5" fmla="*/ 19143 w 190593"/>
                  <a:gd name="connsiteY5" fmla="*/ 266700 h 296613"/>
                  <a:gd name="connsiteX6" fmla="*/ 93 w 190593"/>
                  <a:gd name="connsiteY6" fmla="*/ 295275 h 296613"/>
                  <a:gd name="connsiteX7" fmla="*/ 9618 w 190593"/>
                  <a:gd name="connsiteY7" fmla="*/ 295275 h 29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93" h="296613">
                    <a:moveTo>
                      <a:pt x="190593" y="0"/>
                    </a:moveTo>
                    <a:cubicBezTo>
                      <a:pt x="99596" y="106163"/>
                      <a:pt x="164499" y="25030"/>
                      <a:pt x="95343" y="123825"/>
                    </a:cubicBezTo>
                    <a:cubicBezTo>
                      <a:pt x="86239" y="136830"/>
                      <a:pt x="75182" y="148463"/>
                      <a:pt x="66768" y="161925"/>
                    </a:cubicBezTo>
                    <a:cubicBezTo>
                      <a:pt x="59243" y="173966"/>
                      <a:pt x="54763" y="187697"/>
                      <a:pt x="47718" y="200025"/>
                    </a:cubicBezTo>
                    <a:cubicBezTo>
                      <a:pt x="42038" y="209964"/>
                      <a:pt x="35018" y="219075"/>
                      <a:pt x="28668" y="228600"/>
                    </a:cubicBezTo>
                    <a:cubicBezTo>
                      <a:pt x="25493" y="241300"/>
                      <a:pt x="24300" y="254668"/>
                      <a:pt x="19143" y="266700"/>
                    </a:cubicBezTo>
                    <a:cubicBezTo>
                      <a:pt x="14634" y="277222"/>
                      <a:pt x="3713" y="284415"/>
                      <a:pt x="93" y="295275"/>
                    </a:cubicBezTo>
                    <a:cubicBezTo>
                      <a:pt x="-911" y="298287"/>
                      <a:pt x="6443" y="295275"/>
                      <a:pt x="9618" y="295275"/>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46"/>
              <p:cNvSpPr/>
              <p:nvPr/>
            </p:nvSpPr>
            <p:spPr>
              <a:xfrm>
                <a:off x="6657513" y="5800053"/>
                <a:ext cx="190593" cy="296613"/>
              </a:xfrm>
              <a:custGeom>
                <a:avLst/>
                <a:gdLst>
                  <a:gd name="connsiteX0" fmla="*/ 190593 w 190593"/>
                  <a:gd name="connsiteY0" fmla="*/ 0 h 296613"/>
                  <a:gd name="connsiteX1" fmla="*/ 95343 w 190593"/>
                  <a:gd name="connsiteY1" fmla="*/ 123825 h 296613"/>
                  <a:gd name="connsiteX2" fmla="*/ 66768 w 190593"/>
                  <a:gd name="connsiteY2" fmla="*/ 161925 h 296613"/>
                  <a:gd name="connsiteX3" fmla="*/ 47718 w 190593"/>
                  <a:gd name="connsiteY3" fmla="*/ 200025 h 296613"/>
                  <a:gd name="connsiteX4" fmla="*/ 28668 w 190593"/>
                  <a:gd name="connsiteY4" fmla="*/ 228600 h 296613"/>
                  <a:gd name="connsiteX5" fmla="*/ 19143 w 190593"/>
                  <a:gd name="connsiteY5" fmla="*/ 266700 h 296613"/>
                  <a:gd name="connsiteX6" fmla="*/ 93 w 190593"/>
                  <a:gd name="connsiteY6" fmla="*/ 295275 h 296613"/>
                  <a:gd name="connsiteX7" fmla="*/ 9618 w 190593"/>
                  <a:gd name="connsiteY7" fmla="*/ 295275 h 29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93" h="296613">
                    <a:moveTo>
                      <a:pt x="190593" y="0"/>
                    </a:moveTo>
                    <a:cubicBezTo>
                      <a:pt x="99596" y="106163"/>
                      <a:pt x="164499" y="25030"/>
                      <a:pt x="95343" y="123825"/>
                    </a:cubicBezTo>
                    <a:cubicBezTo>
                      <a:pt x="86239" y="136830"/>
                      <a:pt x="75182" y="148463"/>
                      <a:pt x="66768" y="161925"/>
                    </a:cubicBezTo>
                    <a:cubicBezTo>
                      <a:pt x="59243" y="173966"/>
                      <a:pt x="54763" y="187697"/>
                      <a:pt x="47718" y="200025"/>
                    </a:cubicBezTo>
                    <a:cubicBezTo>
                      <a:pt x="42038" y="209964"/>
                      <a:pt x="35018" y="219075"/>
                      <a:pt x="28668" y="228600"/>
                    </a:cubicBezTo>
                    <a:cubicBezTo>
                      <a:pt x="25493" y="241300"/>
                      <a:pt x="24300" y="254668"/>
                      <a:pt x="19143" y="266700"/>
                    </a:cubicBezTo>
                    <a:cubicBezTo>
                      <a:pt x="14634" y="277222"/>
                      <a:pt x="3713" y="284415"/>
                      <a:pt x="93" y="295275"/>
                    </a:cubicBezTo>
                    <a:cubicBezTo>
                      <a:pt x="-911" y="298287"/>
                      <a:pt x="6443" y="295275"/>
                      <a:pt x="9618" y="295275"/>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47"/>
              <p:cNvSpPr/>
              <p:nvPr/>
            </p:nvSpPr>
            <p:spPr>
              <a:xfrm>
                <a:off x="6794003" y="5890545"/>
                <a:ext cx="190593" cy="296613"/>
              </a:xfrm>
              <a:custGeom>
                <a:avLst/>
                <a:gdLst>
                  <a:gd name="connsiteX0" fmla="*/ 190593 w 190593"/>
                  <a:gd name="connsiteY0" fmla="*/ 0 h 296613"/>
                  <a:gd name="connsiteX1" fmla="*/ 95343 w 190593"/>
                  <a:gd name="connsiteY1" fmla="*/ 123825 h 296613"/>
                  <a:gd name="connsiteX2" fmla="*/ 66768 w 190593"/>
                  <a:gd name="connsiteY2" fmla="*/ 161925 h 296613"/>
                  <a:gd name="connsiteX3" fmla="*/ 47718 w 190593"/>
                  <a:gd name="connsiteY3" fmla="*/ 200025 h 296613"/>
                  <a:gd name="connsiteX4" fmla="*/ 28668 w 190593"/>
                  <a:gd name="connsiteY4" fmla="*/ 228600 h 296613"/>
                  <a:gd name="connsiteX5" fmla="*/ 19143 w 190593"/>
                  <a:gd name="connsiteY5" fmla="*/ 266700 h 296613"/>
                  <a:gd name="connsiteX6" fmla="*/ 93 w 190593"/>
                  <a:gd name="connsiteY6" fmla="*/ 295275 h 296613"/>
                  <a:gd name="connsiteX7" fmla="*/ 9618 w 190593"/>
                  <a:gd name="connsiteY7" fmla="*/ 295275 h 29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93" h="296613">
                    <a:moveTo>
                      <a:pt x="190593" y="0"/>
                    </a:moveTo>
                    <a:cubicBezTo>
                      <a:pt x="99596" y="106163"/>
                      <a:pt x="164499" y="25030"/>
                      <a:pt x="95343" y="123825"/>
                    </a:cubicBezTo>
                    <a:cubicBezTo>
                      <a:pt x="86239" y="136830"/>
                      <a:pt x="75182" y="148463"/>
                      <a:pt x="66768" y="161925"/>
                    </a:cubicBezTo>
                    <a:cubicBezTo>
                      <a:pt x="59243" y="173966"/>
                      <a:pt x="54763" y="187697"/>
                      <a:pt x="47718" y="200025"/>
                    </a:cubicBezTo>
                    <a:cubicBezTo>
                      <a:pt x="42038" y="209964"/>
                      <a:pt x="35018" y="219075"/>
                      <a:pt x="28668" y="228600"/>
                    </a:cubicBezTo>
                    <a:cubicBezTo>
                      <a:pt x="25493" y="241300"/>
                      <a:pt x="24300" y="254668"/>
                      <a:pt x="19143" y="266700"/>
                    </a:cubicBezTo>
                    <a:cubicBezTo>
                      <a:pt x="14634" y="277222"/>
                      <a:pt x="3713" y="284415"/>
                      <a:pt x="93" y="295275"/>
                    </a:cubicBezTo>
                    <a:cubicBezTo>
                      <a:pt x="-911" y="298287"/>
                      <a:pt x="6443" y="295275"/>
                      <a:pt x="9618" y="295275"/>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자유형 48"/>
              <p:cNvSpPr/>
              <p:nvPr/>
            </p:nvSpPr>
            <p:spPr>
              <a:xfrm>
                <a:off x="6917155" y="5919119"/>
                <a:ext cx="190593" cy="296613"/>
              </a:xfrm>
              <a:custGeom>
                <a:avLst/>
                <a:gdLst>
                  <a:gd name="connsiteX0" fmla="*/ 190593 w 190593"/>
                  <a:gd name="connsiteY0" fmla="*/ 0 h 296613"/>
                  <a:gd name="connsiteX1" fmla="*/ 95343 w 190593"/>
                  <a:gd name="connsiteY1" fmla="*/ 123825 h 296613"/>
                  <a:gd name="connsiteX2" fmla="*/ 66768 w 190593"/>
                  <a:gd name="connsiteY2" fmla="*/ 161925 h 296613"/>
                  <a:gd name="connsiteX3" fmla="*/ 47718 w 190593"/>
                  <a:gd name="connsiteY3" fmla="*/ 200025 h 296613"/>
                  <a:gd name="connsiteX4" fmla="*/ 28668 w 190593"/>
                  <a:gd name="connsiteY4" fmla="*/ 228600 h 296613"/>
                  <a:gd name="connsiteX5" fmla="*/ 19143 w 190593"/>
                  <a:gd name="connsiteY5" fmla="*/ 266700 h 296613"/>
                  <a:gd name="connsiteX6" fmla="*/ 93 w 190593"/>
                  <a:gd name="connsiteY6" fmla="*/ 295275 h 296613"/>
                  <a:gd name="connsiteX7" fmla="*/ 9618 w 190593"/>
                  <a:gd name="connsiteY7" fmla="*/ 295275 h 29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93" h="296613">
                    <a:moveTo>
                      <a:pt x="190593" y="0"/>
                    </a:moveTo>
                    <a:cubicBezTo>
                      <a:pt x="99596" y="106163"/>
                      <a:pt x="164499" y="25030"/>
                      <a:pt x="95343" y="123825"/>
                    </a:cubicBezTo>
                    <a:cubicBezTo>
                      <a:pt x="86239" y="136830"/>
                      <a:pt x="75182" y="148463"/>
                      <a:pt x="66768" y="161925"/>
                    </a:cubicBezTo>
                    <a:cubicBezTo>
                      <a:pt x="59243" y="173966"/>
                      <a:pt x="54763" y="187697"/>
                      <a:pt x="47718" y="200025"/>
                    </a:cubicBezTo>
                    <a:cubicBezTo>
                      <a:pt x="42038" y="209964"/>
                      <a:pt x="35018" y="219075"/>
                      <a:pt x="28668" y="228600"/>
                    </a:cubicBezTo>
                    <a:cubicBezTo>
                      <a:pt x="25493" y="241300"/>
                      <a:pt x="24300" y="254668"/>
                      <a:pt x="19143" y="266700"/>
                    </a:cubicBezTo>
                    <a:cubicBezTo>
                      <a:pt x="14634" y="277222"/>
                      <a:pt x="3713" y="284415"/>
                      <a:pt x="93" y="295275"/>
                    </a:cubicBezTo>
                    <a:cubicBezTo>
                      <a:pt x="-911" y="298287"/>
                      <a:pt x="6443" y="295275"/>
                      <a:pt x="9618" y="295275"/>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자유형 49"/>
              <p:cNvSpPr/>
              <p:nvPr/>
            </p:nvSpPr>
            <p:spPr>
              <a:xfrm>
                <a:off x="7045413" y="5947024"/>
                <a:ext cx="190593" cy="296613"/>
              </a:xfrm>
              <a:custGeom>
                <a:avLst/>
                <a:gdLst>
                  <a:gd name="connsiteX0" fmla="*/ 190593 w 190593"/>
                  <a:gd name="connsiteY0" fmla="*/ 0 h 296613"/>
                  <a:gd name="connsiteX1" fmla="*/ 95343 w 190593"/>
                  <a:gd name="connsiteY1" fmla="*/ 123825 h 296613"/>
                  <a:gd name="connsiteX2" fmla="*/ 66768 w 190593"/>
                  <a:gd name="connsiteY2" fmla="*/ 161925 h 296613"/>
                  <a:gd name="connsiteX3" fmla="*/ 47718 w 190593"/>
                  <a:gd name="connsiteY3" fmla="*/ 200025 h 296613"/>
                  <a:gd name="connsiteX4" fmla="*/ 28668 w 190593"/>
                  <a:gd name="connsiteY4" fmla="*/ 228600 h 296613"/>
                  <a:gd name="connsiteX5" fmla="*/ 19143 w 190593"/>
                  <a:gd name="connsiteY5" fmla="*/ 266700 h 296613"/>
                  <a:gd name="connsiteX6" fmla="*/ 93 w 190593"/>
                  <a:gd name="connsiteY6" fmla="*/ 295275 h 296613"/>
                  <a:gd name="connsiteX7" fmla="*/ 9618 w 190593"/>
                  <a:gd name="connsiteY7" fmla="*/ 295275 h 29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93" h="296613">
                    <a:moveTo>
                      <a:pt x="190593" y="0"/>
                    </a:moveTo>
                    <a:cubicBezTo>
                      <a:pt x="99596" y="106163"/>
                      <a:pt x="164499" y="25030"/>
                      <a:pt x="95343" y="123825"/>
                    </a:cubicBezTo>
                    <a:cubicBezTo>
                      <a:pt x="86239" y="136830"/>
                      <a:pt x="75182" y="148463"/>
                      <a:pt x="66768" y="161925"/>
                    </a:cubicBezTo>
                    <a:cubicBezTo>
                      <a:pt x="59243" y="173966"/>
                      <a:pt x="54763" y="187697"/>
                      <a:pt x="47718" y="200025"/>
                    </a:cubicBezTo>
                    <a:cubicBezTo>
                      <a:pt x="42038" y="209964"/>
                      <a:pt x="35018" y="219075"/>
                      <a:pt x="28668" y="228600"/>
                    </a:cubicBezTo>
                    <a:cubicBezTo>
                      <a:pt x="25493" y="241300"/>
                      <a:pt x="24300" y="254668"/>
                      <a:pt x="19143" y="266700"/>
                    </a:cubicBezTo>
                    <a:cubicBezTo>
                      <a:pt x="14634" y="277222"/>
                      <a:pt x="3713" y="284415"/>
                      <a:pt x="93" y="295275"/>
                    </a:cubicBezTo>
                    <a:cubicBezTo>
                      <a:pt x="-911" y="298287"/>
                      <a:pt x="6443" y="295275"/>
                      <a:pt x="9618" y="295275"/>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자유형 50"/>
              <p:cNvSpPr/>
              <p:nvPr/>
            </p:nvSpPr>
            <p:spPr>
              <a:xfrm>
                <a:off x="7168565" y="5975598"/>
                <a:ext cx="190593" cy="296613"/>
              </a:xfrm>
              <a:custGeom>
                <a:avLst/>
                <a:gdLst>
                  <a:gd name="connsiteX0" fmla="*/ 190593 w 190593"/>
                  <a:gd name="connsiteY0" fmla="*/ 0 h 296613"/>
                  <a:gd name="connsiteX1" fmla="*/ 95343 w 190593"/>
                  <a:gd name="connsiteY1" fmla="*/ 123825 h 296613"/>
                  <a:gd name="connsiteX2" fmla="*/ 66768 w 190593"/>
                  <a:gd name="connsiteY2" fmla="*/ 161925 h 296613"/>
                  <a:gd name="connsiteX3" fmla="*/ 47718 w 190593"/>
                  <a:gd name="connsiteY3" fmla="*/ 200025 h 296613"/>
                  <a:gd name="connsiteX4" fmla="*/ 28668 w 190593"/>
                  <a:gd name="connsiteY4" fmla="*/ 228600 h 296613"/>
                  <a:gd name="connsiteX5" fmla="*/ 19143 w 190593"/>
                  <a:gd name="connsiteY5" fmla="*/ 266700 h 296613"/>
                  <a:gd name="connsiteX6" fmla="*/ 93 w 190593"/>
                  <a:gd name="connsiteY6" fmla="*/ 295275 h 296613"/>
                  <a:gd name="connsiteX7" fmla="*/ 9618 w 190593"/>
                  <a:gd name="connsiteY7" fmla="*/ 295275 h 29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93" h="296613">
                    <a:moveTo>
                      <a:pt x="190593" y="0"/>
                    </a:moveTo>
                    <a:cubicBezTo>
                      <a:pt x="99596" y="106163"/>
                      <a:pt x="164499" y="25030"/>
                      <a:pt x="95343" y="123825"/>
                    </a:cubicBezTo>
                    <a:cubicBezTo>
                      <a:pt x="86239" y="136830"/>
                      <a:pt x="75182" y="148463"/>
                      <a:pt x="66768" y="161925"/>
                    </a:cubicBezTo>
                    <a:cubicBezTo>
                      <a:pt x="59243" y="173966"/>
                      <a:pt x="54763" y="187697"/>
                      <a:pt x="47718" y="200025"/>
                    </a:cubicBezTo>
                    <a:cubicBezTo>
                      <a:pt x="42038" y="209964"/>
                      <a:pt x="35018" y="219075"/>
                      <a:pt x="28668" y="228600"/>
                    </a:cubicBezTo>
                    <a:cubicBezTo>
                      <a:pt x="25493" y="241300"/>
                      <a:pt x="24300" y="254668"/>
                      <a:pt x="19143" y="266700"/>
                    </a:cubicBezTo>
                    <a:cubicBezTo>
                      <a:pt x="14634" y="277222"/>
                      <a:pt x="3713" y="284415"/>
                      <a:pt x="93" y="295275"/>
                    </a:cubicBezTo>
                    <a:cubicBezTo>
                      <a:pt x="-911" y="298287"/>
                      <a:pt x="6443" y="295275"/>
                      <a:pt x="9618" y="295275"/>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자유형 51"/>
              <p:cNvSpPr/>
              <p:nvPr/>
            </p:nvSpPr>
            <p:spPr>
              <a:xfrm>
                <a:off x="7232292" y="6038851"/>
                <a:ext cx="190593" cy="296613"/>
              </a:xfrm>
              <a:custGeom>
                <a:avLst/>
                <a:gdLst>
                  <a:gd name="connsiteX0" fmla="*/ 190593 w 190593"/>
                  <a:gd name="connsiteY0" fmla="*/ 0 h 296613"/>
                  <a:gd name="connsiteX1" fmla="*/ 95343 w 190593"/>
                  <a:gd name="connsiteY1" fmla="*/ 123825 h 296613"/>
                  <a:gd name="connsiteX2" fmla="*/ 66768 w 190593"/>
                  <a:gd name="connsiteY2" fmla="*/ 161925 h 296613"/>
                  <a:gd name="connsiteX3" fmla="*/ 47718 w 190593"/>
                  <a:gd name="connsiteY3" fmla="*/ 200025 h 296613"/>
                  <a:gd name="connsiteX4" fmla="*/ 28668 w 190593"/>
                  <a:gd name="connsiteY4" fmla="*/ 228600 h 296613"/>
                  <a:gd name="connsiteX5" fmla="*/ 19143 w 190593"/>
                  <a:gd name="connsiteY5" fmla="*/ 266700 h 296613"/>
                  <a:gd name="connsiteX6" fmla="*/ 93 w 190593"/>
                  <a:gd name="connsiteY6" fmla="*/ 295275 h 296613"/>
                  <a:gd name="connsiteX7" fmla="*/ 9618 w 190593"/>
                  <a:gd name="connsiteY7" fmla="*/ 295275 h 29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93" h="296613">
                    <a:moveTo>
                      <a:pt x="190593" y="0"/>
                    </a:moveTo>
                    <a:cubicBezTo>
                      <a:pt x="99596" y="106163"/>
                      <a:pt x="164499" y="25030"/>
                      <a:pt x="95343" y="123825"/>
                    </a:cubicBezTo>
                    <a:cubicBezTo>
                      <a:pt x="86239" y="136830"/>
                      <a:pt x="75182" y="148463"/>
                      <a:pt x="66768" y="161925"/>
                    </a:cubicBezTo>
                    <a:cubicBezTo>
                      <a:pt x="59243" y="173966"/>
                      <a:pt x="54763" y="187697"/>
                      <a:pt x="47718" y="200025"/>
                    </a:cubicBezTo>
                    <a:cubicBezTo>
                      <a:pt x="42038" y="209964"/>
                      <a:pt x="35018" y="219075"/>
                      <a:pt x="28668" y="228600"/>
                    </a:cubicBezTo>
                    <a:cubicBezTo>
                      <a:pt x="25493" y="241300"/>
                      <a:pt x="24300" y="254668"/>
                      <a:pt x="19143" y="266700"/>
                    </a:cubicBezTo>
                    <a:cubicBezTo>
                      <a:pt x="14634" y="277222"/>
                      <a:pt x="3713" y="284415"/>
                      <a:pt x="93" y="295275"/>
                    </a:cubicBezTo>
                    <a:cubicBezTo>
                      <a:pt x="-911" y="298287"/>
                      <a:pt x="6443" y="295275"/>
                      <a:pt x="9618" y="295275"/>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자유형 52"/>
              <p:cNvSpPr/>
              <p:nvPr/>
            </p:nvSpPr>
            <p:spPr>
              <a:xfrm>
                <a:off x="7355444" y="6067425"/>
                <a:ext cx="190593" cy="296613"/>
              </a:xfrm>
              <a:custGeom>
                <a:avLst/>
                <a:gdLst>
                  <a:gd name="connsiteX0" fmla="*/ 190593 w 190593"/>
                  <a:gd name="connsiteY0" fmla="*/ 0 h 296613"/>
                  <a:gd name="connsiteX1" fmla="*/ 95343 w 190593"/>
                  <a:gd name="connsiteY1" fmla="*/ 123825 h 296613"/>
                  <a:gd name="connsiteX2" fmla="*/ 66768 w 190593"/>
                  <a:gd name="connsiteY2" fmla="*/ 161925 h 296613"/>
                  <a:gd name="connsiteX3" fmla="*/ 47718 w 190593"/>
                  <a:gd name="connsiteY3" fmla="*/ 200025 h 296613"/>
                  <a:gd name="connsiteX4" fmla="*/ 28668 w 190593"/>
                  <a:gd name="connsiteY4" fmla="*/ 228600 h 296613"/>
                  <a:gd name="connsiteX5" fmla="*/ 19143 w 190593"/>
                  <a:gd name="connsiteY5" fmla="*/ 266700 h 296613"/>
                  <a:gd name="connsiteX6" fmla="*/ 93 w 190593"/>
                  <a:gd name="connsiteY6" fmla="*/ 295275 h 296613"/>
                  <a:gd name="connsiteX7" fmla="*/ 9618 w 190593"/>
                  <a:gd name="connsiteY7" fmla="*/ 295275 h 29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93" h="296613">
                    <a:moveTo>
                      <a:pt x="190593" y="0"/>
                    </a:moveTo>
                    <a:cubicBezTo>
                      <a:pt x="99596" y="106163"/>
                      <a:pt x="164499" y="25030"/>
                      <a:pt x="95343" y="123825"/>
                    </a:cubicBezTo>
                    <a:cubicBezTo>
                      <a:pt x="86239" y="136830"/>
                      <a:pt x="75182" y="148463"/>
                      <a:pt x="66768" y="161925"/>
                    </a:cubicBezTo>
                    <a:cubicBezTo>
                      <a:pt x="59243" y="173966"/>
                      <a:pt x="54763" y="187697"/>
                      <a:pt x="47718" y="200025"/>
                    </a:cubicBezTo>
                    <a:cubicBezTo>
                      <a:pt x="42038" y="209964"/>
                      <a:pt x="35018" y="219075"/>
                      <a:pt x="28668" y="228600"/>
                    </a:cubicBezTo>
                    <a:cubicBezTo>
                      <a:pt x="25493" y="241300"/>
                      <a:pt x="24300" y="254668"/>
                      <a:pt x="19143" y="266700"/>
                    </a:cubicBezTo>
                    <a:cubicBezTo>
                      <a:pt x="14634" y="277222"/>
                      <a:pt x="3713" y="284415"/>
                      <a:pt x="93" y="295275"/>
                    </a:cubicBezTo>
                    <a:cubicBezTo>
                      <a:pt x="-911" y="298287"/>
                      <a:pt x="6443" y="295275"/>
                      <a:pt x="9618" y="295275"/>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자유형 53"/>
              <p:cNvSpPr/>
              <p:nvPr/>
            </p:nvSpPr>
            <p:spPr>
              <a:xfrm>
                <a:off x="7483702" y="6095330"/>
                <a:ext cx="190593" cy="296613"/>
              </a:xfrm>
              <a:custGeom>
                <a:avLst/>
                <a:gdLst>
                  <a:gd name="connsiteX0" fmla="*/ 190593 w 190593"/>
                  <a:gd name="connsiteY0" fmla="*/ 0 h 296613"/>
                  <a:gd name="connsiteX1" fmla="*/ 95343 w 190593"/>
                  <a:gd name="connsiteY1" fmla="*/ 123825 h 296613"/>
                  <a:gd name="connsiteX2" fmla="*/ 66768 w 190593"/>
                  <a:gd name="connsiteY2" fmla="*/ 161925 h 296613"/>
                  <a:gd name="connsiteX3" fmla="*/ 47718 w 190593"/>
                  <a:gd name="connsiteY3" fmla="*/ 200025 h 296613"/>
                  <a:gd name="connsiteX4" fmla="*/ 28668 w 190593"/>
                  <a:gd name="connsiteY4" fmla="*/ 228600 h 296613"/>
                  <a:gd name="connsiteX5" fmla="*/ 19143 w 190593"/>
                  <a:gd name="connsiteY5" fmla="*/ 266700 h 296613"/>
                  <a:gd name="connsiteX6" fmla="*/ 93 w 190593"/>
                  <a:gd name="connsiteY6" fmla="*/ 295275 h 296613"/>
                  <a:gd name="connsiteX7" fmla="*/ 9618 w 190593"/>
                  <a:gd name="connsiteY7" fmla="*/ 295275 h 29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93" h="296613">
                    <a:moveTo>
                      <a:pt x="190593" y="0"/>
                    </a:moveTo>
                    <a:cubicBezTo>
                      <a:pt x="99596" y="106163"/>
                      <a:pt x="164499" y="25030"/>
                      <a:pt x="95343" y="123825"/>
                    </a:cubicBezTo>
                    <a:cubicBezTo>
                      <a:pt x="86239" y="136830"/>
                      <a:pt x="75182" y="148463"/>
                      <a:pt x="66768" y="161925"/>
                    </a:cubicBezTo>
                    <a:cubicBezTo>
                      <a:pt x="59243" y="173966"/>
                      <a:pt x="54763" y="187697"/>
                      <a:pt x="47718" y="200025"/>
                    </a:cubicBezTo>
                    <a:cubicBezTo>
                      <a:pt x="42038" y="209964"/>
                      <a:pt x="35018" y="219075"/>
                      <a:pt x="28668" y="228600"/>
                    </a:cubicBezTo>
                    <a:cubicBezTo>
                      <a:pt x="25493" y="241300"/>
                      <a:pt x="24300" y="254668"/>
                      <a:pt x="19143" y="266700"/>
                    </a:cubicBezTo>
                    <a:cubicBezTo>
                      <a:pt x="14634" y="277222"/>
                      <a:pt x="3713" y="284415"/>
                      <a:pt x="93" y="295275"/>
                    </a:cubicBezTo>
                    <a:cubicBezTo>
                      <a:pt x="-911" y="298287"/>
                      <a:pt x="6443" y="295275"/>
                      <a:pt x="9618" y="295275"/>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자유형 54"/>
              <p:cNvSpPr/>
              <p:nvPr/>
            </p:nvSpPr>
            <p:spPr>
              <a:xfrm>
                <a:off x="7606854" y="6123904"/>
                <a:ext cx="190593" cy="296613"/>
              </a:xfrm>
              <a:custGeom>
                <a:avLst/>
                <a:gdLst>
                  <a:gd name="connsiteX0" fmla="*/ 190593 w 190593"/>
                  <a:gd name="connsiteY0" fmla="*/ 0 h 296613"/>
                  <a:gd name="connsiteX1" fmla="*/ 95343 w 190593"/>
                  <a:gd name="connsiteY1" fmla="*/ 123825 h 296613"/>
                  <a:gd name="connsiteX2" fmla="*/ 66768 w 190593"/>
                  <a:gd name="connsiteY2" fmla="*/ 161925 h 296613"/>
                  <a:gd name="connsiteX3" fmla="*/ 47718 w 190593"/>
                  <a:gd name="connsiteY3" fmla="*/ 200025 h 296613"/>
                  <a:gd name="connsiteX4" fmla="*/ 28668 w 190593"/>
                  <a:gd name="connsiteY4" fmla="*/ 228600 h 296613"/>
                  <a:gd name="connsiteX5" fmla="*/ 19143 w 190593"/>
                  <a:gd name="connsiteY5" fmla="*/ 266700 h 296613"/>
                  <a:gd name="connsiteX6" fmla="*/ 93 w 190593"/>
                  <a:gd name="connsiteY6" fmla="*/ 295275 h 296613"/>
                  <a:gd name="connsiteX7" fmla="*/ 9618 w 190593"/>
                  <a:gd name="connsiteY7" fmla="*/ 295275 h 29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93" h="296613">
                    <a:moveTo>
                      <a:pt x="190593" y="0"/>
                    </a:moveTo>
                    <a:cubicBezTo>
                      <a:pt x="99596" y="106163"/>
                      <a:pt x="164499" y="25030"/>
                      <a:pt x="95343" y="123825"/>
                    </a:cubicBezTo>
                    <a:cubicBezTo>
                      <a:pt x="86239" y="136830"/>
                      <a:pt x="75182" y="148463"/>
                      <a:pt x="66768" y="161925"/>
                    </a:cubicBezTo>
                    <a:cubicBezTo>
                      <a:pt x="59243" y="173966"/>
                      <a:pt x="54763" y="187697"/>
                      <a:pt x="47718" y="200025"/>
                    </a:cubicBezTo>
                    <a:cubicBezTo>
                      <a:pt x="42038" y="209964"/>
                      <a:pt x="35018" y="219075"/>
                      <a:pt x="28668" y="228600"/>
                    </a:cubicBezTo>
                    <a:cubicBezTo>
                      <a:pt x="25493" y="241300"/>
                      <a:pt x="24300" y="254668"/>
                      <a:pt x="19143" y="266700"/>
                    </a:cubicBezTo>
                    <a:cubicBezTo>
                      <a:pt x="14634" y="277222"/>
                      <a:pt x="3713" y="284415"/>
                      <a:pt x="93" y="295275"/>
                    </a:cubicBezTo>
                    <a:cubicBezTo>
                      <a:pt x="-911" y="298287"/>
                      <a:pt x="6443" y="295275"/>
                      <a:pt x="9618" y="295275"/>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자유형 55"/>
              <p:cNvSpPr/>
              <p:nvPr/>
            </p:nvSpPr>
            <p:spPr>
              <a:xfrm>
                <a:off x="7717466" y="6219823"/>
                <a:ext cx="190593" cy="296613"/>
              </a:xfrm>
              <a:custGeom>
                <a:avLst/>
                <a:gdLst>
                  <a:gd name="connsiteX0" fmla="*/ 190593 w 190593"/>
                  <a:gd name="connsiteY0" fmla="*/ 0 h 296613"/>
                  <a:gd name="connsiteX1" fmla="*/ 95343 w 190593"/>
                  <a:gd name="connsiteY1" fmla="*/ 123825 h 296613"/>
                  <a:gd name="connsiteX2" fmla="*/ 66768 w 190593"/>
                  <a:gd name="connsiteY2" fmla="*/ 161925 h 296613"/>
                  <a:gd name="connsiteX3" fmla="*/ 47718 w 190593"/>
                  <a:gd name="connsiteY3" fmla="*/ 200025 h 296613"/>
                  <a:gd name="connsiteX4" fmla="*/ 28668 w 190593"/>
                  <a:gd name="connsiteY4" fmla="*/ 228600 h 296613"/>
                  <a:gd name="connsiteX5" fmla="*/ 19143 w 190593"/>
                  <a:gd name="connsiteY5" fmla="*/ 266700 h 296613"/>
                  <a:gd name="connsiteX6" fmla="*/ 93 w 190593"/>
                  <a:gd name="connsiteY6" fmla="*/ 295275 h 296613"/>
                  <a:gd name="connsiteX7" fmla="*/ 9618 w 190593"/>
                  <a:gd name="connsiteY7" fmla="*/ 295275 h 29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93" h="296613">
                    <a:moveTo>
                      <a:pt x="190593" y="0"/>
                    </a:moveTo>
                    <a:cubicBezTo>
                      <a:pt x="99596" y="106163"/>
                      <a:pt x="164499" y="25030"/>
                      <a:pt x="95343" y="123825"/>
                    </a:cubicBezTo>
                    <a:cubicBezTo>
                      <a:pt x="86239" y="136830"/>
                      <a:pt x="75182" y="148463"/>
                      <a:pt x="66768" y="161925"/>
                    </a:cubicBezTo>
                    <a:cubicBezTo>
                      <a:pt x="59243" y="173966"/>
                      <a:pt x="54763" y="187697"/>
                      <a:pt x="47718" y="200025"/>
                    </a:cubicBezTo>
                    <a:cubicBezTo>
                      <a:pt x="42038" y="209964"/>
                      <a:pt x="35018" y="219075"/>
                      <a:pt x="28668" y="228600"/>
                    </a:cubicBezTo>
                    <a:cubicBezTo>
                      <a:pt x="25493" y="241300"/>
                      <a:pt x="24300" y="254668"/>
                      <a:pt x="19143" y="266700"/>
                    </a:cubicBezTo>
                    <a:cubicBezTo>
                      <a:pt x="14634" y="277222"/>
                      <a:pt x="3713" y="284415"/>
                      <a:pt x="93" y="295275"/>
                    </a:cubicBezTo>
                    <a:cubicBezTo>
                      <a:pt x="-911" y="298287"/>
                      <a:pt x="6443" y="295275"/>
                      <a:pt x="9618" y="295275"/>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자유형 56"/>
              <p:cNvSpPr/>
              <p:nvPr/>
            </p:nvSpPr>
            <p:spPr>
              <a:xfrm>
                <a:off x="7840618" y="6248397"/>
                <a:ext cx="190593" cy="296613"/>
              </a:xfrm>
              <a:custGeom>
                <a:avLst/>
                <a:gdLst>
                  <a:gd name="connsiteX0" fmla="*/ 190593 w 190593"/>
                  <a:gd name="connsiteY0" fmla="*/ 0 h 296613"/>
                  <a:gd name="connsiteX1" fmla="*/ 95343 w 190593"/>
                  <a:gd name="connsiteY1" fmla="*/ 123825 h 296613"/>
                  <a:gd name="connsiteX2" fmla="*/ 66768 w 190593"/>
                  <a:gd name="connsiteY2" fmla="*/ 161925 h 296613"/>
                  <a:gd name="connsiteX3" fmla="*/ 47718 w 190593"/>
                  <a:gd name="connsiteY3" fmla="*/ 200025 h 296613"/>
                  <a:gd name="connsiteX4" fmla="*/ 28668 w 190593"/>
                  <a:gd name="connsiteY4" fmla="*/ 228600 h 296613"/>
                  <a:gd name="connsiteX5" fmla="*/ 19143 w 190593"/>
                  <a:gd name="connsiteY5" fmla="*/ 266700 h 296613"/>
                  <a:gd name="connsiteX6" fmla="*/ 93 w 190593"/>
                  <a:gd name="connsiteY6" fmla="*/ 295275 h 296613"/>
                  <a:gd name="connsiteX7" fmla="*/ 9618 w 190593"/>
                  <a:gd name="connsiteY7" fmla="*/ 295275 h 29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93" h="296613">
                    <a:moveTo>
                      <a:pt x="190593" y="0"/>
                    </a:moveTo>
                    <a:cubicBezTo>
                      <a:pt x="99596" y="106163"/>
                      <a:pt x="164499" y="25030"/>
                      <a:pt x="95343" y="123825"/>
                    </a:cubicBezTo>
                    <a:cubicBezTo>
                      <a:pt x="86239" y="136830"/>
                      <a:pt x="75182" y="148463"/>
                      <a:pt x="66768" y="161925"/>
                    </a:cubicBezTo>
                    <a:cubicBezTo>
                      <a:pt x="59243" y="173966"/>
                      <a:pt x="54763" y="187697"/>
                      <a:pt x="47718" y="200025"/>
                    </a:cubicBezTo>
                    <a:cubicBezTo>
                      <a:pt x="42038" y="209964"/>
                      <a:pt x="35018" y="219075"/>
                      <a:pt x="28668" y="228600"/>
                    </a:cubicBezTo>
                    <a:cubicBezTo>
                      <a:pt x="25493" y="241300"/>
                      <a:pt x="24300" y="254668"/>
                      <a:pt x="19143" y="266700"/>
                    </a:cubicBezTo>
                    <a:cubicBezTo>
                      <a:pt x="14634" y="277222"/>
                      <a:pt x="3713" y="284415"/>
                      <a:pt x="93" y="295275"/>
                    </a:cubicBezTo>
                    <a:cubicBezTo>
                      <a:pt x="-911" y="298287"/>
                      <a:pt x="6443" y="295275"/>
                      <a:pt x="9618" y="295275"/>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57"/>
              <p:cNvSpPr/>
              <p:nvPr/>
            </p:nvSpPr>
            <p:spPr>
              <a:xfrm>
                <a:off x="7968876" y="6276302"/>
                <a:ext cx="190593" cy="296613"/>
              </a:xfrm>
              <a:custGeom>
                <a:avLst/>
                <a:gdLst>
                  <a:gd name="connsiteX0" fmla="*/ 190593 w 190593"/>
                  <a:gd name="connsiteY0" fmla="*/ 0 h 296613"/>
                  <a:gd name="connsiteX1" fmla="*/ 95343 w 190593"/>
                  <a:gd name="connsiteY1" fmla="*/ 123825 h 296613"/>
                  <a:gd name="connsiteX2" fmla="*/ 66768 w 190593"/>
                  <a:gd name="connsiteY2" fmla="*/ 161925 h 296613"/>
                  <a:gd name="connsiteX3" fmla="*/ 47718 w 190593"/>
                  <a:gd name="connsiteY3" fmla="*/ 200025 h 296613"/>
                  <a:gd name="connsiteX4" fmla="*/ 28668 w 190593"/>
                  <a:gd name="connsiteY4" fmla="*/ 228600 h 296613"/>
                  <a:gd name="connsiteX5" fmla="*/ 19143 w 190593"/>
                  <a:gd name="connsiteY5" fmla="*/ 266700 h 296613"/>
                  <a:gd name="connsiteX6" fmla="*/ 93 w 190593"/>
                  <a:gd name="connsiteY6" fmla="*/ 295275 h 296613"/>
                  <a:gd name="connsiteX7" fmla="*/ 9618 w 190593"/>
                  <a:gd name="connsiteY7" fmla="*/ 295275 h 29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93" h="296613">
                    <a:moveTo>
                      <a:pt x="190593" y="0"/>
                    </a:moveTo>
                    <a:cubicBezTo>
                      <a:pt x="99596" y="106163"/>
                      <a:pt x="164499" y="25030"/>
                      <a:pt x="95343" y="123825"/>
                    </a:cubicBezTo>
                    <a:cubicBezTo>
                      <a:pt x="86239" y="136830"/>
                      <a:pt x="75182" y="148463"/>
                      <a:pt x="66768" y="161925"/>
                    </a:cubicBezTo>
                    <a:cubicBezTo>
                      <a:pt x="59243" y="173966"/>
                      <a:pt x="54763" y="187697"/>
                      <a:pt x="47718" y="200025"/>
                    </a:cubicBezTo>
                    <a:cubicBezTo>
                      <a:pt x="42038" y="209964"/>
                      <a:pt x="35018" y="219075"/>
                      <a:pt x="28668" y="228600"/>
                    </a:cubicBezTo>
                    <a:cubicBezTo>
                      <a:pt x="25493" y="241300"/>
                      <a:pt x="24300" y="254668"/>
                      <a:pt x="19143" y="266700"/>
                    </a:cubicBezTo>
                    <a:cubicBezTo>
                      <a:pt x="14634" y="277222"/>
                      <a:pt x="3713" y="284415"/>
                      <a:pt x="93" y="295275"/>
                    </a:cubicBezTo>
                    <a:cubicBezTo>
                      <a:pt x="-911" y="298287"/>
                      <a:pt x="6443" y="295275"/>
                      <a:pt x="9618" y="295275"/>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자유형 58"/>
              <p:cNvSpPr/>
              <p:nvPr/>
            </p:nvSpPr>
            <p:spPr>
              <a:xfrm>
                <a:off x="8092028" y="6304876"/>
                <a:ext cx="190593" cy="296613"/>
              </a:xfrm>
              <a:custGeom>
                <a:avLst/>
                <a:gdLst>
                  <a:gd name="connsiteX0" fmla="*/ 190593 w 190593"/>
                  <a:gd name="connsiteY0" fmla="*/ 0 h 296613"/>
                  <a:gd name="connsiteX1" fmla="*/ 95343 w 190593"/>
                  <a:gd name="connsiteY1" fmla="*/ 123825 h 296613"/>
                  <a:gd name="connsiteX2" fmla="*/ 66768 w 190593"/>
                  <a:gd name="connsiteY2" fmla="*/ 161925 h 296613"/>
                  <a:gd name="connsiteX3" fmla="*/ 47718 w 190593"/>
                  <a:gd name="connsiteY3" fmla="*/ 200025 h 296613"/>
                  <a:gd name="connsiteX4" fmla="*/ 28668 w 190593"/>
                  <a:gd name="connsiteY4" fmla="*/ 228600 h 296613"/>
                  <a:gd name="connsiteX5" fmla="*/ 19143 w 190593"/>
                  <a:gd name="connsiteY5" fmla="*/ 266700 h 296613"/>
                  <a:gd name="connsiteX6" fmla="*/ 93 w 190593"/>
                  <a:gd name="connsiteY6" fmla="*/ 295275 h 296613"/>
                  <a:gd name="connsiteX7" fmla="*/ 9618 w 190593"/>
                  <a:gd name="connsiteY7" fmla="*/ 295275 h 29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93" h="296613">
                    <a:moveTo>
                      <a:pt x="190593" y="0"/>
                    </a:moveTo>
                    <a:cubicBezTo>
                      <a:pt x="99596" y="106163"/>
                      <a:pt x="164499" y="25030"/>
                      <a:pt x="95343" y="123825"/>
                    </a:cubicBezTo>
                    <a:cubicBezTo>
                      <a:pt x="86239" y="136830"/>
                      <a:pt x="75182" y="148463"/>
                      <a:pt x="66768" y="161925"/>
                    </a:cubicBezTo>
                    <a:cubicBezTo>
                      <a:pt x="59243" y="173966"/>
                      <a:pt x="54763" y="187697"/>
                      <a:pt x="47718" y="200025"/>
                    </a:cubicBezTo>
                    <a:cubicBezTo>
                      <a:pt x="42038" y="209964"/>
                      <a:pt x="35018" y="219075"/>
                      <a:pt x="28668" y="228600"/>
                    </a:cubicBezTo>
                    <a:cubicBezTo>
                      <a:pt x="25493" y="241300"/>
                      <a:pt x="24300" y="254668"/>
                      <a:pt x="19143" y="266700"/>
                    </a:cubicBezTo>
                    <a:cubicBezTo>
                      <a:pt x="14634" y="277222"/>
                      <a:pt x="3713" y="284415"/>
                      <a:pt x="93" y="295275"/>
                    </a:cubicBezTo>
                    <a:cubicBezTo>
                      <a:pt x="-911" y="298287"/>
                      <a:pt x="6443" y="295275"/>
                      <a:pt x="9618" y="295275"/>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1" name="자유형 60"/>
            <p:cNvSpPr/>
            <p:nvPr/>
          </p:nvSpPr>
          <p:spPr>
            <a:xfrm>
              <a:off x="7436782" y="5811610"/>
              <a:ext cx="324995" cy="249674"/>
            </a:xfrm>
            <a:custGeom>
              <a:avLst/>
              <a:gdLst>
                <a:gd name="connsiteX0" fmla="*/ 219075 w 621287"/>
                <a:gd name="connsiteY0" fmla="*/ 66675 h 457200"/>
                <a:gd name="connsiteX1" fmla="*/ 161925 w 621287"/>
                <a:gd name="connsiteY1" fmla="*/ 85725 h 457200"/>
                <a:gd name="connsiteX2" fmla="*/ 47625 w 621287"/>
                <a:gd name="connsiteY2" fmla="*/ 180975 h 457200"/>
                <a:gd name="connsiteX3" fmla="*/ 0 w 621287"/>
                <a:gd name="connsiteY3" fmla="*/ 247650 h 457200"/>
                <a:gd name="connsiteX4" fmla="*/ 66675 w 621287"/>
                <a:gd name="connsiteY4" fmla="*/ 295275 h 457200"/>
                <a:gd name="connsiteX5" fmla="*/ 104775 w 621287"/>
                <a:gd name="connsiteY5" fmla="*/ 323850 h 457200"/>
                <a:gd name="connsiteX6" fmla="*/ 142875 w 621287"/>
                <a:gd name="connsiteY6" fmla="*/ 333375 h 457200"/>
                <a:gd name="connsiteX7" fmla="*/ 200025 w 621287"/>
                <a:gd name="connsiteY7" fmla="*/ 352425 h 457200"/>
                <a:gd name="connsiteX8" fmla="*/ 228600 w 621287"/>
                <a:gd name="connsiteY8" fmla="*/ 361950 h 457200"/>
                <a:gd name="connsiteX9" fmla="*/ 323850 w 621287"/>
                <a:gd name="connsiteY9" fmla="*/ 419100 h 457200"/>
                <a:gd name="connsiteX10" fmla="*/ 352425 w 621287"/>
                <a:gd name="connsiteY10" fmla="*/ 438150 h 457200"/>
                <a:gd name="connsiteX11" fmla="*/ 409575 w 621287"/>
                <a:gd name="connsiteY11" fmla="*/ 457200 h 457200"/>
                <a:gd name="connsiteX12" fmla="*/ 447675 w 621287"/>
                <a:gd name="connsiteY12" fmla="*/ 447675 h 457200"/>
                <a:gd name="connsiteX13" fmla="*/ 476250 w 621287"/>
                <a:gd name="connsiteY13" fmla="*/ 409575 h 457200"/>
                <a:gd name="connsiteX14" fmla="*/ 504825 w 621287"/>
                <a:gd name="connsiteY14" fmla="*/ 390525 h 457200"/>
                <a:gd name="connsiteX15" fmla="*/ 542925 w 621287"/>
                <a:gd name="connsiteY15" fmla="*/ 333375 h 457200"/>
                <a:gd name="connsiteX16" fmla="*/ 600075 w 621287"/>
                <a:gd name="connsiteY16" fmla="*/ 276225 h 457200"/>
                <a:gd name="connsiteX17" fmla="*/ 600075 w 621287"/>
                <a:gd name="connsiteY17" fmla="*/ 200025 h 457200"/>
                <a:gd name="connsiteX18" fmla="*/ 561975 w 621287"/>
                <a:gd name="connsiteY18" fmla="*/ 180975 h 457200"/>
                <a:gd name="connsiteX19" fmla="*/ 466725 w 621287"/>
                <a:gd name="connsiteY19" fmla="*/ 123825 h 457200"/>
                <a:gd name="connsiteX20" fmla="*/ 428625 w 621287"/>
                <a:gd name="connsiteY20" fmla="*/ 114300 h 457200"/>
                <a:gd name="connsiteX21" fmla="*/ 352425 w 621287"/>
                <a:gd name="connsiteY21" fmla="*/ 66675 h 457200"/>
                <a:gd name="connsiteX22" fmla="*/ 314325 w 621287"/>
                <a:gd name="connsiteY22" fmla="*/ 47625 h 457200"/>
                <a:gd name="connsiteX23" fmla="*/ 228600 w 621287"/>
                <a:gd name="connsiteY23" fmla="*/ 19050 h 457200"/>
                <a:gd name="connsiteX24" fmla="*/ 200025 w 621287"/>
                <a:gd name="connsiteY24" fmla="*/ 9525 h 457200"/>
                <a:gd name="connsiteX25" fmla="*/ 171450 w 621287"/>
                <a:gd name="connsiteY25" fmla="*/ 0 h 457200"/>
                <a:gd name="connsiteX26" fmla="*/ 133350 w 621287"/>
                <a:gd name="connsiteY26" fmla="*/ 85725 h 457200"/>
                <a:gd name="connsiteX27" fmla="*/ 123825 w 621287"/>
                <a:gd name="connsiteY27" fmla="*/ 9525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1287" h="457200">
                  <a:moveTo>
                    <a:pt x="219075" y="66675"/>
                  </a:moveTo>
                  <a:cubicBezTo>
                    <a:pt x="200025" y="73025"/>
                    <a:pt x="179144" y="75394"/>
                    <a:pt x="161925" y="85725"/>
                  </a:cubicBezTo>
                  <a:cubicBezTo>
                    <a:pt x="138616" y="99710"/>
                    <a:pt x="74616" y="149486"/>
                    <a:pt x="47625" y="180975"/>
                  </a:cubicBezTo>
                  <a:cubicBezTo>
                    <a:pt x="29903" y="201650"/>
                    <a:pt x="15077" y="225035"/>
                    <a:pt x="0" y="247650"/>
                  </a:cubicBezTo>
                  <a:cubicBezTo>
                    <a:pt x="17287" y="316799"/>
                    <a:pt x="-7929" y="265433"/>
                    <a:pt x="66675" y="295275"/>
                  </a:cubicBezTo>
                  <a:cubicBezTo>
                    <a:pt x="81415" y="301171"/>
                    <a:pt x="90576" y="316750"/>
                    <a:pt x="104775" y="323850"/>
                  </a:cubicBezTo>
                  <a:cubicBezTo>
                    <a:pt x="116484" y="329704"/>
                    <a:pt x="130336" y="329613"/>
                    <a:pt x="142875" y="333375"/>
                  </a:cubicBezTo>
                  <a:cubicBezTo>
                    <a:pt x="162109" y="339145"/>
                    <a:pt x="180975" y="346075"/>
                    <a:pt x="200025" y="352425"/>
                  </a:cubicBezTo>
                  <a:cubicBezTo>
                    <a:pt x="209550" y="355600"/>
                    <a:pt x="220246" y="356381"/>
                    <a:pt x="228600" y="361950"/>
                  </a:cubicBezTo>
                  <a:cubicBezTo>
                    <a:pt x="368405" y="455153"/>
                    <a:pt x="221338" y="360522"/>
                    <a:pt x="323850" y="419100"/>
                  </a:cubicBezTo>
                  <a:cubicBezTo>
                    <a:pt x="333789" y="424780"/>
                    <a:pt x="341964" y="433501"/>
                    <a:pt x="352425" y="438150"/>
                  </a:cubicBezTo>
                  <a:cubicBezTo>
                    <a:pt x="370775" y="446305"/>
                    <a:pt x="409575" y="457200"/>
                    <a:pt x="409575" y="457200"/>
                  </a:cubicBezTo>
                  <a:cubicBezTo>
                    <a:pt x="422275" y="454025"/>
                    <a:pt x="437023" y="455284"/>
                    <a:pt x="447675" y="447675"/>
                  </a:cubicBezTo>
                  <a:cubicBezTo>
                    <a:pt x="460593" y="438448"/>
                    <a:pt x="465025" y="420800"/>
                    <a:pt x="476250" y="409575"/>
                  </a:cubicBezTo>
                  <a:cubicBezTo>
                    <a:pt x="484345" y="401480"/>
                    <a:pt x="495300" y="396875"/>
                    <a:pt x="504825" y="390525"/>
                  </a:cubicBezTo>
                  <a:cubicBezTo>
                    <a:pt x="521027" y="341919"/>
                    <a:pt x="504007" y="378779"/>
                    <a:pt x="542925" y="333375"/>
                  </a:cubicBezTo>
                  <a:cubicBezTo>
                    <a:pt x="590183" y="278241"/>
                    <a:pt x="549772" y="309761"/>
                    <a:pt x="600075" y="276225"/>
                  </a:cubicBezTo>
                  <a:cubicBezTo>
                    <a:pt x="620809" y="245125"/>
                    <a:pt x="635027" y="240803"/>
                    <a:pt x="600075" y="200025"/>
                  </a:cubicBezTo>
                  <a:cubicBezTo>
                    <a:pt x="590834" y="189244"/>
                    <a:pt x="574151" y="188280"/>
                    <a:pt x="561975" y="180975"/>
                  </a:cubicBezTo>
                  <a:cubicBezTo>
                    <a:pt x="525051" y="158821"/>
                    <a:pt x="505432" y="138340"/>
                    <a:pt x="466725" y="123825"/>
                  </a:cubicBezTo>
                  <a:cubicBezTo>
                    <a:pt x="454468" y="119228"/>
                    <a:pt x="440882" y="118897"/>
                    <a:pt x="428625" y="114300"/>
                  </a:cubicBezTo>
                  <a:cubicBezTo>
                    <a:pt x="380357" y="96199"/>
                    <a:pt x="397378" y="94770"/>
                    <a:pt x="352425" y="66675"/>
                  </a:cubicBezTo>
                  <a:cubicBezTo>
                    <a:pt x="340384" y="59150"/>
                    <a:pt x="327508" y="52898"/>
                    <a:pt x="314325" y="47625"/>
                  </a:cubicBezTo>
                  <a:lnTo>
                    <a:pt x="228600" y="19050"/>
                  </a:lnTo>
                  <a:lnTo>
                    <a:pt x="200025" y="9525"/>
                  </a:lnTo>
                  <a:lnTo>
                    <a:pt x="171450" y="0"/>
                  </a:lnTo>
                  <a:cubicBezTo>
                    <a:pt x="154075" y="52124"/>
                    <a:pt x="160520" y="49499"/>
                    <a:pt x="133350" y="85725"/>
                  </a:cubicBezTo>
                  <a:cubicBezTo>
                    <a:pt x="130656" y="89317"/>
                    <a:pt x="127000" y="92075"/>
                    <a:pt x="123825" y="95250"/>
                  </a:cubicBezTo>
                </a:path>
              </a:pathLst>
            </a:cu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61"/>
            <p:cNvSpPr/>
            <p:nvPr/>
          </p:nvSpPr>
          <p:spPr>
            <a:xfrm>
              <a:off x="7806378" y="5962650"/>
              <a:ext cx="324995" cy="249674"/>
            </a:xfrm>
            <a:custGeom>
              <a:avLst/>
              <a:gdLst>
                <a:gd name="connsiteX0" fmla="*/ 219075 w 621287"/>
                <a:gd name="connsiteY0" fmla="*/ 66675 h 457200"/>
                <a:gd name="connsiteX1" fmla="*/ 161925 w 621287"/>
                <a:gd name="connsiteY1" fmla="*/ 85725 h 457200"/>
                <a:gd name="connsiteX2" fmla="*/ 47625 w 621287"/>
                <a:gd name="connsiteY2" fmla="*/ 180975 h 457200"/>
                <a:gd name="connsiteX3" fmla="*/ 0 w 621287"/>
                <a:gd name="connsiteY3" fmla="*/ 247650 h 457200"/>
                <a:gd name="connsiteX4" fmla="*/ 66675 w 621287"/>
                <a:gd name="connsiteY4" fmla="*/ 295275 h 457200"/>
                <a:gd name="connsiteX5" fmla="*/ 104775 w 621287"/>
                <a:gd name="connsiteY5" fmla="*/ 323850 h 457200"/>
                <a:gd name="connsiteX6" fmla="*/ 142875 w 621287"/>
                <a:gd name="connsiteY6" fmla="*/ 333375 h 457200"/>
                <a:gd name="connsiteX7" fmla="*/ 200025 w 621287"/>
                <a:gd name="connsiteY7" fmla="*/ 352425 h 457200"/>
                <a:gd name="connsiteX8" fmla="*/ 228600 w 621287"/>
                <a:gd name="connsiteY8" fmla="*/ 361950 h 457200"/>
                <a:gd name="connsiteX9" fmla="*/ 323850 w 621287"/>
                <a:gd name="connsiteY9" fmla="*/ 419100 h 457200"/>
                <a:gd name="connsiteX10" fmla="*/ 352425 w 621287"/>
                <a:gd name="connsiteY10" fmla="*/ 438150 h 457200"/>
                <a:gd name="connsiteX11" fmla="*/ 409575 w 621287"/>
                <a:gd name="connsiteY11" fmla="*/ 457200 h 457200"/>
                <a:gd name="connsiteX12" fmla="*/ 447675 w 621287"/>
                <a:gd name="connsiteY12" fmla="*/ 447675 h 457200"/>
                <a:gd name="connsiteX13" fmla="*/ 476250 w 621287"/>
                <a:gd name="connsiteY13" fmla="*/ 409575 h 457200"/>
                <a:gd name="connsiteX14" fmla="*/ 504825 w 621287"/>
                <a:gd name="connsiteY14" fmla="*/ 390525 h 457200"/>
                <a:gd name="connsiteX15" fmla="*/ 542925 w 621287"/>
                <a:gd name="connsiteY15" fmla="*/ 333375 h 457200"/>
                <a:gd name="connsiteX16" fmla="*/ 600075 w 621287"/>
                <a:gd name="connsiteY16" fmla="*/ 276225 h 457200"/>
                <a:gd name="connsiteX17" fmla="*/ 600075 w 621287"/>
                <a:gd name="connsiteY17" fmla="*/ 200025 h 457200"/>
                <a:gd name="connsiteX18" fmla="*/ 561975 w 621287"/>
                <a:gd name="connsiteY18" fmla="*/ 180975 h 457200"/>
                <a:gd name="connsiteX19" fmla="*/ 466725 w 621287"/>
                <a:gd name="connsiteY19" fmla="*/ 123825 h 457200"/>
                <a:gd name="connsiteX20" fmla="*/ 428625 w 621287"/>
                <a:gd name="connsiteY20" fmla="*/ 114300 h 457200"/>
                <a:gd name="connsiteX21" fmla="*/ 352425 w 621287"/>
                <a:gd name="connsiteY21" fmla="*/ 66675 h 457200"/>
                <a:gd name="connsiteX22" fmla="*/ 314325 w 621287"/>
                <a:gd name="connsiteY22" fmla="*/ 47625 h 457200"/>
                <a:gd name="connsiteX23" fmla="*/ 228600 w 621287"/>
                <a:gd name="connsiteY23" fmla="*/ 19050 h 457200"/>
                <a:gd name="connsiteX24" fmla="*/ 200025 w 621287"/>
                <a:gd name="connsiteY24" fmla="*/ 9525 h 457200"/>
                <a:gd name="connsiteX25" fmla="*/ 171450 w 621287"/>
                <a:gd name="connsiteY25" fmla="*/ 0 h 457200"/>
                <a:gd name="connsiteX26" fmla="*/ 133350 w 621287"/>
                <a:gd name="connsiteY26" fmla="*/ 85725 h 457200"/>
                <a:gd name="connsiteX27" fmla="*/ 123825 w 621287"/>
                <a:gd name="connsiteY27" fmla="*/ 9525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1287" h="457200">
                  <a:moveTo>
                    <a:pt x="219075" y="66675"/>
                  </a:moveTo>
                  <a:cubicBezTo>
                    <a:pt x="200025" y="73025"/>
                    <a:pt x="179144" y="75394"/>
                    <a:pt x="161925" y="85725"/>
                  </a:cubicBezTo>
                  <a:cubicBezTo>
                    <a:pt x="138616" y="99710"/>
                    <a:pt x="74616" y="149486"/>
                    <a:pt x="47625" y="180975"/>
                  </a:cubicBezTo>
                  <a:cubicBezTo>
                    <a:pt x="29903" y="201650"/>
                    <a:pt x="15077" y="225035"/>
                    <a:pt x="0" y="247650"/>
                  </a:cubicBezTo>
                  <a:cubicBezTo>
                    <a:pt x="17287" y="316799"/>
                    <a:pt x="-7929" y="265433"/>
                    <a:pt x="66675" y="295275"/>
                  </a:cubicBezTo>
                  <a:cubicBezTo>
                    <a:pt x="81415" y="301171"/>
                    <a:pt x="90576" y="316750"/>
                    <a:pt x="104775" y="323850"/>
                  </a:cubicBezTo>
                  <a:cubicBezTo>
                    <a:pt x="116484" y="329704"/>
                    <a:pt x="130336" y="329613"/>
                    <a:pt x="142875" y="333375"/>
                  </a:cubicBezTo>
                  <a:cubicBezTo>
                    <a:pt x="162109" y="339145"/>
                    <a:pt x="180975" y="346075"/>
                    <a:pt x="200025" y="352425"/>
                  </a:cubicBezTo>
                  <a:cubicBezTo>
                    <a:pt x="209550" y="355600"/>
                    <a:pt x="220246" y="356381"/>
                    <a:pt x="228600" y="361950"/>
                  </a:cubicBezTo>
                  <a:cubicBezTo>
                    <a:pt x="368405" y="455153"/>
                    <a:pt x="221338" y="360522"/>
                    <a:pt x="323850" y="419100"/>
                  </a:cubicBezTo>
                  <a:cubicBezTo>
                    <a:pt x="333789" y="424780"/>
                    <a:pt x="341964" y="433501"/>
                    <a:pt x="352425" y="438150"/>
                  </a:cubicBezTo>
                  <a:cubicBezTo>
                    <a:pt x="370775" y="446305"/>
                    <a:pt x="409575" y="457200"/>
                    <a:pt x="409575" y="457200"/>
                  </a:cubicBezTo>
                  <a:cubicBezTo>
                    <a:pt x="422275" y="454025"/>
                    <a:pt x="437023" y="455284"/>
                    <a:pt x="447675" y="447675"/>
                  </a:cubicBezTo>
                  <a:cubicBezTo>
                    <a:pt x="460593" y="438448"/>
                    <a:pt x="465025" y="420800"/>
                    <a:pt x="476250" y="409575"/>
                  </a:cubicBezTo>
                  <a:cubicBezTo>
                    <a:pt x="484345" y="401480"/>
                    <a:pt x="495300" y="396875"/>
                    <a:pt x="504825" y="390525"/>
                  </a:cubicBezTo>
                  <a:cubicBezTo>
                    <a:pt x="521027" y="341919"/>
                    <a:pt x="504007" y="378779"/>
                    <a:pt x="542925" y="333375"/>
                  </a:cubicBezTo>
                  <a:cubicBezTo>
                    <a:pt x="590183" y="278241"/>
                    <a:pt x="549772" y="309761"/>
                    <a:pt x="600075" y="276225"/>
                  </a:cubicBezTo>
                  <a:cubicBezTo>
                    <a:pt x="620809" y="245125"/>
                    <a:pt x="635027" y="240803"/>
                    <a:pt x="600075" y="200025"/>
                  </a:cubicBezTo>
                  <a:cubicBezTo>
                    <a:pt x="590834" y="189244"/>
                    <a:pt x="574151" y="188280"/>
                    <a:pt x="561975" y="180975"/>
                  </a:cubicBezTo>
                  <a:cubicBezTo>
                    <a:pt x="525051" y="158821"/>
                    <a:pt x="505432" y="138340"/>
                    <a:pt x="466725" y="123825"/>
                  </a:cubicBezTo>
                  <a:cubicBezTo>
                    <a:pt x="454468" y="119228"/>
                    <a:pt x="440882" y="118897"/>
                    <a:pt x="428625" y="114300"/>
                  </a:cubicBezTo>
                  <a:cubicBezTo>
                    <a:pt x="380357" y="96199"/>
                    <a:pt x="397378" y="94770"/>
                    <a:pt x="352425" y="66675"/>
                  </a:cubicBezTo>
                  <a:cubicBezTo>
                    <a:pt x="340384" y="59150"/>
                    <a:pt x="327508" y="52898"/>
                    <a:pt x="314325" y="47625"/>
                  </a:cubicBezTo>
                  <a:lnTo>
                    <a:pt x="228600" y="19050"/>
                  </a:lnTo>
                  <a:lnTo>
                    <a:pt x="200025" y="9525"/>
                  </a:lnTo>
                  <a:lnTo>
                    <a:pt x="171450" y="0"/>
                  </a:lnTo>
                  <a:cubicBezTo>
                    <a:pt x="154075" y="52124"/>
                    <a:pt x="160520" y="49499"/>
                    <a:pt x="133350" y="85725"/>
                  </a:cubicBezTo>
                  <a:cubicBezTo>
                    <a:pt x="130656" y="89317"/>
                    <a:pt x="127000" y="92075"/>
                    <a:pt x="123825" y="95250"/>
                  </a:cubicBezTo>
                </a:path>
              </a:pathLst>
            </a:cu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62"/>
            <p:cNvSpPr/>
            <p:nvPr/>
          </p:nvSpPr>
          <p:spPr>
            <a:xfrm>
              <a:off x="8213256" y="6048716"/>
              <a:ext cx="324995" cy="249674"/>
            </a:xfrm>
            <a:custGeom>
              <a:avLst/>
              <a:gdLst>
                <a:gd name="connsiteX0" fmla="*/ 219075 w 621287"/>
                <a:gd name="connsiteY0" fmla="*/ 66675 h 457200"/>
                <a:gd name="connsiteX1" fmla="*/ 161925 w 621287"/>
                <a:gd name="connsiteY1" fmla="*/ 85725 h 457200"/>
                <a:gd name="connsiteX2" fmla="*/ 47625 w 621287"/>
                <a:gd name="connsiteY2" fmla="*/ 180975 h 457200"/>
                <a:gd name="connsiteX3" fmla="*/ 0 w 621287"/>
                <a:gd name="connsiteY3" fmla="*/ 247650 h 457200"/>
                <a:gd name="connsiteX4" fmla="*/ 66675 w 621287"/>
                <a:gd name="connsiteY4" fmla="*/ 295275 h 457200"/>
                <a:gd name="connsiteX5" fmla="*/ 104775 w 621287"/>
                <a:gd name="connsiteY5" fmla="*/ 323850 h 457200"/>
                <a:gd name="connsiteX6" fmla="*/ 142875 w 621287"/>
                <a:gd name="connsiteY6" fmla="*/ 333375 h 457200"/>
                <a:gd name="connsiteX7" fmla="*/ 200025 w 621287"/>
                <a:gd name="connsiteY7" fmla="*/ 352425 h 457200"/>
                <a:gd name="connsiteX8" fmla="*/ 228600 w 621287"/>
                <a:gd name="connsiteY8" fmla="*/ 361950 h 457200"/>
                <a:gd name="connsiteX9" fmla="*/ 323850 w 621287"/>
                <a:gd name="connsiteY9" fmla="*/ 419100 h 457200"/>
                <a:gd name="connsiteX10" fmla="*/ 352425 w 621287"/>
                <a:gd name="connsiteY10" fmla="*/ 438150 h 457200"/>
                <a:gd name="connsiteX11" fmla="*/ 409575 w 621287"/>
                <a:gd name="connsiteY11" fmla="*/ 457200 h 457200"/>
                <a:gd name="connsiteX12" fmla="*/ 447675 w 621287"/>
                <a:gd name="connsiteY12" fmla="*/ 447675 h 457200"/>
                <a:gd name="connsiteX13" fmla="*/ 476250 w 621287"/>
                <a:gd name="connsiteY13" fmla="*/ 409575 h 457200"/>
                <a:gd name="connsiteX14" fmla="*/ 504825 w 621287"/>
                <a:gd name="connsiteY14" fmla="*/ 390525 h 457200"/>
                <a:gd name="connsiteX15" fmla="*/ 542925 w 621287"/>
                <a:gd name="connsiteY15" fmla="*/ 333375 h 457200"/>
                <a:gd name="connsiteX16" fmla="*/ 600075 w 621287"/>
                <a:gd name="connsiteY16" fmla="*/ 276225 h 457200"/>
                <a:gd name="connsiteX17" fmla="*/ 600075 w 621287"/>
                <a:gd name="connsiteY17" fmla="*/ 200025 h 457200"/>
                <a:gd name="connsiteX18" fmla="*/ 561975 w 621287"/>
                <a:gd name="connsiteY18" fmla="*/ 180975 h 457200"/>
                <a:gd name="connsiteX19" fmla="*/ 466725 w 621287"/>
                <a:gd name="connsiteY19" fmla="*/ 123825 h 457200"/>
                <a:gd name="connsiteX20" fmla="*/ 428625 w 621287"/>
                <a:gd name="connsiteY20" fmla="*/ 114300 h 457200"/>
                <a:gd name="connsiteX21" fmla="*/ 352425 w 621287"/>
                <a:gd name="connsiteY21" fmla="*/ 66675 h 457200"/>
                <a:gd name="connsiteX22" fmla="*/ 314325 w 621287"/>
                <a:gd name="connsiteY22" fmla="*/ 47625 h 457200"/>
                <a:gd name="connsiteX23" fmla="*/ 228600 w 621287"/>
                <a:gd name="connsiteY23" fmla="*/ 19050 h 457200"/>
                <a:gd name="connsiteX24" fmla="*/ 200025 w 621287"/>
                <a:gd name="connsiteY24" fmla="*/ 9525 h 457200"/>
                <a:gd name="connsiteX25" fmla="*/ 171450 w 621287"/>
                <a:gd name="connsiteY25" fmla="*/ 0 h 457200"/>
                <a:gd name="connsiteX26" fmla="*/ 133350 w 621287"/>
                <a:gd name="connsiteY26" fmla="*/ 85725 h 457200"/>
                <a:gd name="connsiteX27" fmla="*/ 123825 w 621287"/>
                <a:gd name="connsiteY27" fmla="*/ 9525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1287" h="457200">
                  <a:moveTo>
                    <a:pt x="219075" y="66675"/>
                  </a:moveTo>
                  <a:cubicBezTo>
                    <a:pt x="200025" y="73025"/>
                    <a:pt x="179144" y="75394"/>
                    <a:pt x="161925" y="85725"/>
                  </a:cubicBezTo>
                  <a:cubicBezTo>
                    <a:pt x="138616" y="99710"/>
                    <a:pt x="74616" y="149486"/>
                    <a:pt x="47625" y="180975"/>
                  </a:cubicBezTo>
                  <a:cubicBezTo>
                    <a:pt x="29903" y="201650"/>
                    <a:pt x="15077" y="225035"/>
                    <a:pt x="0" y="247650"/>
                  </a:cubicBezTo>
                  <a:cubicBezTo>
                    <a:pt x="17287" y="316799"/>
                    <a:pt x="-7929" y="265433"/>
                    <a:pt x="66675" y="295275"/>
                  </a:cubicBezTo>
                  <a:cubicBezTo>
                    <a:pt x="81415" y="301171"/>
                    <a:pt x="90576" y="316750"/>
                    <a:pt x="104775" y="323850"/>
                  </a:cubicBezTo>
                  <a:cubicBezTo>
                    <a:pt x="116484" y="329704"/>
                    <a:pt x="130336" y="329613"/>
                    <a:pt x="142875" y="333375"/>
                  </a:cubicBezTo>
                  <a:cubicBezTo>
                    <a:pt x="162109" y="339145"/>
                    <a:pt x="180975" y="346075"/>
                    <a:pt x="200025" y="352425"/>
                  </a:cubicBezTo>
                  <a:cubicBezTo>
                    <a:pt x="209550" y="355600"/>
                    <a:pt x="220246" y="356381"/>
                    <a:pt x="228600" y="361950"/>
                  </a:cubicBezTo>
                  <a:cubicBezTo>
                    <a:pt x="368405" y="455153"/>
                    <a:pt x="221338" y="360522"/>
                    <a:pt x="323850" y="419100"/>
                  </a:cubicBezTo>
                  <a:cubicBezTo>
                    <a:pt x="333789" y="424780"/>
                    <a:pt x="341964" y="433501"/>
                    <a:pt x="352425" y="438150"/>
                  </a:cubicBezTo>
                  <a:cubicBezTo>
                    <a:pt x="370775" y="446305"/>
                    <a:pt x="409575" y="457200"/>
                    <a:pt x="409575" y="457200"/>
                  </a:cubicBezTo>
                  <a:cubicBezTo>
                    <a:pt x="422275" y="454025"/>
                    <a:pt x="437023" y="455284"/>
                    <a:pt x="447675" y="447675"/>
                  </a:cubicBezTo>
                  <a:cubicBezTo>
                    <a:pt x="460593" y="438448"/>
                    <a:pt x="465025" y="420800"/>
                    <a:pt x="476250" y="409575"/>
                  </a:cubicBezTo>
                  <a:cubicBezTo>
                    <a:pt x="484345" y="401480"/>
                    <a:pt x="495300" y="396875"/>
                    <a:pt x="504825" y="390525"/>
                  </a:cubicBezTo>
                  <a:cubicBezTo>
                    <a:pt x="521027" y="341919"/>
                    <a:pt x="504007" y="378779"/>
                    <a:pt x="542925" y="333375"/>
                  </a:cubicBezTo>
                  <a:cubicBezTo>
                    <a:pt x="590183" y="278241"/>
                    <a:pt x="549772" y="309761"/>
                    <a:pt x="600075" y="276225"/>
                  </a:cubicBezTo>
                  <a:cubicBezTo>
                    <a:pt x="620809" y="245125"/>
                    <a:pt x="635027" y="240803"/>
                    <a:pt x="600075" y="200025"/>
                  </a:cubicBezTo>
                  <a:cubicBezTo>
                    <a:pt x="590834" y="189244"/>
                    <a:pt x="574151" y="188280"/>
                    <a:pt x="561975" y="180975"/>
                  </a:cubicBezTo>
                  <a:cubicBezTo>
                    <a:pt x="525051" y="158821"/>
                    <a:pt x="505432" y="138340"/>
                    <a:pt x="466725" y="123825"/>
                  </a:cubicBezTo>
                  <a:cubicBezTo>
                    <a:pt x="454468" y="119228"/>
                    <a:pt x="440882" y="118897"/>
                    <a:pt x="428625" y="114300"/>
                  </a:cubicBezTo>
                  <a:cubicBezTo>
                    <a:pt x="380357" y="96199"/>
                    <a:pt x="397378" y="94770"/>
                    <a:pt x="352425" y="66675"/>
                  </a:cubicBezTo>
                  <a:cubicBezTo>
                    <a:pt x="340384" y="59150"/>
                    <a:pt x="327508" y="52898"/>
                    <a:pt x="314325" y="47625"/>
                  </a:cubicBezTo>
                  <a:lnTo>
                    <a:pt x="228600" y="19050"/>
                  </a:lnTo>
                  <a:lnTo>
                    <a:pt x="200025" y="9525"/>
                  </a:lnTo>
                  <a:lnTo>
                    <a:pt x="171450" y="0"/>
                  </a:lnTo>
                  <a:cubicBezTo>
                    <a:pt x="154075" y="52124"/>
                    <a:pt x="160520" y="49499"/>
                    <a:pt x="133350" y="85725"/>
                  </a:cubicBezTo>
                  <a:cubicBezTo>
                    <a:pt x="130656" y="89317"/>
                    <a:pt x="127000" y="92075"/>
                    <a:pt x="123825" y="95250"/>
                  </a:cubicBezTo>
                </a:path>
              </a:pathLst>
            </a:cu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TextBox 69"/>
            <p:cNvSpPr txBox="1"/>
            <p:nvPr/>
          </p:nvSpPr>
          <p:spPr>
            <a:xfrm rot="871787">
              <a:off x="7476400" y="5733588"/>
              <a:ext cx="1452240" cy="276999"/>
            </a:xfrm>
            <a:prstGeom prst="rect">
              <a:avLst/>
            </a:prstGeom>
            <a:noFill/>
          </p:spPr>
          <p:txBody>
            <a:bodyPr wrap="square" rtlCol="0">
              <a:spAutoFit/>
            </a:bodyPr>
            <a:lstStyle/>
            <a:p>
              <a:r>
                <a:rPr lang="ko-KR" altLang="en-US" sz="1200" b="1" dirty="0" smtClean="0">
                  <a:latin typeface="나눔고딕" panose="020D0604000000000000" pitchFamily="50" charset="-127"/>
                  <a:ea typeface="나눔고딕" panose="020D0604000000000000" pitchFamily="50" charset="-127"/>
                </a:rPr>
                <a:t>메모리</a:t>
              </a:r>
              <a:r>
                <a:rPr lang="en-US" altLang="ko-KR" sz="1200" b="1" dirty="0" smtClean="0">
                  <a:latin typeface="나눔고딕" panose="020D0604000000000000" pitchFamily="50" charset="-127"/>
                  <a:ea typeface="나눔고딕" panose="020D0604000000000000" pitchFamily="50" charset="-127"/>
                </a:rPr>
                <a:t>(RAM)</a:t>
              </a:r>
              <a:endParaRPr lang="ko-KR" altLang="en-US" sz="1200" b="1" dirty="0">
                <a:latin typeface="나눔고딕" panose="020D0604000000000000" pitchFamily="50" charset="-127"/>
                <a:ea typeface="나눔고딕" panose="020D0604000000000000" pitchFamily="50" charset="-127"/>
              </a:endParaRPr>
            </a:p>
          </p:txBody>
        </p:sp>
      </p:grpSp>
      <p:grpSp>
        <p:nvGrpSpPr>
          <p:cNvPr id="28" name="그룹 27"/>
          <p:cNvGrpSpPr/>
          <p:nvPr/>
        </p:nvGrpSpPr>
        <p:grpSpPr>
          <a:xfrm>
            <a:off x="6954020" y="3730136"/>
            <a:ext cx="679878" cy="762000"/>
            <a:chOff x="7696200" y="5058676"/>
            <a:chExt cx="679878" cy="762000"/>
          </a:xfrm>
        </p:grpSpPr>
        <p:sp>
          <p:nvSpPr>
            <p:cNvPr id="24" name="자유형 23"/>
            <p:cNvSpPr/>
            <p:nvPr/>
          </p:nvSpPr>
          <p:spPr>
            <a:xfrm>
              <a:off x="7800975" y="5058676"/>
              <a:ext cx="467284" cy="762000"/>
            </a:xfrm>
            <a:custGeom>
              <a:avLst/>
              <a:gdLst>
                <a:gd name="connsiteX0" fmla="*/ 19609 w 467284"/>
                <a:gd name="connsiteY0" fmla="*/ 19050 h 762000"/>
                <a:gd name="connsiteX1" fmla="*/ 559 w 467284"/>
                <a:gd name="connsiteY1" fmla="*/ 76200 h 762000"/>
                <a:gd name="connsiteX2" fmla="*/ 10084 w 467284"/>
                <a:gd name="connsiteY2" fmla="*/ 476250 h 762000"/>
                <a:gd name="connsiteX3" fmla="*/ 19609 w 467284"/>
                <a:gd name="connsiteY3" fmla="*/ 704850 h 762000"/>
                <a:gd name="connsiteX4" fmla="*/ 29134 w 467284"/>
                <a:gd name="connsiteY4" fmla="*/ 733425 h 762000"/>
                <a:gd name="connsiteX5" fmla="*/ 86284 w 467284"/>
                <a:gd name="connsiteY5" fmla="*/ 762000 h 762000"/>
                <a:gd name="connsiteX6" fmla="*/ 305359 w 467284"/>
                <a:gd name="connsiteY6" fmla="*/ 752475 h 762000"/>
                <a:gd name="connsiteX7" fmla="*/ 372034 w 467284"/>
                <a:gd name="connsiteY7" fmla="*/ 733425 h 762000"/>
                <a:gd name="connsiteX8" fmla="*/ 410134 w 467284"/>
                <a:gd name="connsiteY8" fmla="*/ 685800 h 762000"/>
                <a:gd name="connsiteX9" fmla="*/ 419659 w 467284"/>
                <a:gd name="connsiteY9" fmla="*/ 657225 h 762000"/>
                <a:gd name="connsiteX10" fmla="*/ 438709 w 467284"/>
                <a:gd name="connsiteY10" fmla="*/ 581025 h 762000"/>
                <a:gd name="connsiteX11" fmla="*/ 448234 w 467284"/>
                <a:gd name="connsiteY11" fmla="*/ 523875 h 762000"/>
                <a:gd name="connsiteX12" fmla="*/ 457759 w 467284"/>
                <a:gd name="connsiteY12" fmla="*/ 447675 h 762000"/>
                <a:gd name="connsiteX13" fmla="*/ 467284 w 467284"/>
                <a:gd name="connsiteY13" fmla="*/ 400050 h 762000"/>
                <a:gd name="connsiteX14" fmla="*/ 457759 w 467284"/>
                <a:gd name="connsiteY14" fmla="*/ 285750 h 762000"/>
                <a:gd name="connsiteX15" fmla="*/ 448234 w 467284"/>
                <a:gd name="connsiteY15" fmla="*/ 238125 h 762000"/>
                <a:gd name="connsiteX16" fmla="*/ 438709 w 467284"/>
                <a:gd name="connsiteY16" fmla="*/ 104775 h 762000"/>
                <a:gd name="connsiteX17" fmla="*/ 381559 w 467284"/>
                <a:gd name="connsiteY17" fmla="*/ 76200 h 762000"/>
                <a:gd name="connsiteX18" fmla="*/ 210109 w 467284"/>
                <a:gd name="connsiteY18" fmla="*/ 66675 h 762000"/>
                <a:gd name="connsiteX19" fmla="*/ 152959 w 467284"/>
                <a:gd name="connsiteY19" fmla="*/ 38100 h 762000"/>
                <a:gd name="connsiteX20" fmla="*/ 95809 w 467284"/>
                <a:gd name="connsiteY20" fmla="*/ 0 h 762000"/>
                <a:gd name="connsiteX21" fmla="*/ 19609 w 467284"/>
                <a:gd name="connsiteY21" fmla="*/ 190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7284" h="762000">
                  <a:moveTo>
                    <a:pt x="19609" y="19050"/>
                  </a:moveTo>
                  <a:cubicBezTo>
                    <a:pt x="13259" y="38100"/>
                    <a:pt x="977" y="56124"/>
                    <a:pt x="559" y="76200"/>
                  </a:cubicBezTo>
                  <a:cubicBezTo>
                    <a:pt x="-2219" y="209559"/>
                    <a:pt x="6044" y="342923"/>
                    <a:pt x="10084" y="476250"/>
                  </a:cubicBezTo>
                  <a:cubicBezTo>
                    <a:pt x="12394" y="552481"/>
                    <a:pt x="13975" y="628792"/>
                    <a:pt x="19609" y="704850"/>
                  </a:cubicBezTo>
                  <a:cubicBezTo>
                    <a:pt x="20351" y="714863"/>
                    <a:pt x="22862" y="725585"/>
                    <a:pt x="29134" y="733425"/>
                  </a:cubicBezTo>
                  <a:cubicBezTo>
                    <a:pt x="42563" y="750211"/>
                    <a:pt x="67460" y="755725"/>
                    <a:pt x="86284" y="762000"/>
                  </a:cubicBezTo>
                  <a:cubicBezTo>
                    <a:pt x="159309" y="758825"/>
                    <a:pt x="232465" y="757875"/>
                    <a:pt x="305359" y="752475"/>
                  </a:cubicBezTo>
                  <a:cubicBezTo>
                    <a:pt x="320736" y="751336"/>
                    <a:pt x="355938" y="738790"/>
                    <a:pt x="372034" y="733425"/>
                  </a:cubicBezTo>
                  <a:cubicBezTo>
                    <a:pt x="384734" y="717550"/>
                    <a:pt x="399359" y="703040"/>
                    <a:pt x="410134" y="685800"/>
                  </a:cubicBezTo>
                  <a:cubicBezTo>
                    <a:pt x="415455" y="677286"/>
                    <a:pt x="417017" y="666911"/>
                    <a:pt x="419659" y="657225"/>
                  </a:cubicBezTo>
                  <a:cubicBezTo>
                    <a:pt x="426548" y="631966"/>
                    <a:pt x="434405" y="606850"/>
                    <a:pt x="438709" y="581025"/>
                  </a:cubicBezTo>
                  <a:cubicBezTo>
                    <a:pt x="441884" y="561975"/>
                    <a:pt x="445503" y="542994"/>
                    <a:pt x="448234" y="523875"/>
                  </a:cubicBezTo>
                  <a:cubicBezTo>
                    <a:pt x="451854" y="498535"/>
                    <a:pt x="453867" y="472975"/>
                    <a:pt x="457759" y="447675"/>
                  </a:cubicBezTo>
                  <a:cubicBezTo>
                    <a:pt x="460221" y="431674"/>
                    <a:pt x="464109" y="415925"/>
                    <a:pt x="467284" y="400050"/>
                  </a:cubicBezTo>
                  <a:cubicBezTo>
                    <a:pt x="464109" y="361950"/>
                    <a:pt x="462226" y="323720"/>
                    <a:pt x="457759" y="285750"/>
                  </a:cubicBezTo>
                  <a:cubicBezTo>
                    <a:pt x="455867" y="269672"/>
                    <a:pt x="449929" y="254225"/>
                    <a:pt x="448234" y="238125"/>
                  </a:cubicBezTo>
                  <a:cubicBezTo>
                    <a:pt x="443569" y="193807"/>
                    <a:pt x="449517" y="148008"/>
                    <a:pt x="438709" y="104775"/>
                  </a:cubicBezTo>
                  <a:cubicBezTo>
                    <a:pt x="436046" y="94125"/>
                    <a:pt x="390941" y="77093"/>
                    <a:pt x="381559" y="76200"/>
                  </a:cubicBezTo>
                  <a:cubicBezTo>
                    <a:pt x="324579" y="70773"/>
                    <a:pt x="267259" y="69850"/>
                    <a:pt x="210109" y="66675"/>
                  </a:cubicBezTo>
                  <a:cubicBezTo>
                    <a:pt x="83254" y="-17895"/>
                    <a:pt x="271265" y="103825"/>
                    <a:pt x="152959" y="38100"/>
                  </a:cubicBezTo>
                  <a:cubicBezTo>
                    <a:pt x="132945" y="26981"/>
                    <a:pt x="118704" y="0"/>
                    <a:pt x="95809" y="0"/>
                  </a:cubicBezTo>
                  <a:lnTo>
                    <a:pt x="19609" y="19050"/>
                  </a:lnTo>
                  <a:close/>
                </a:path>
              </a:pathLst>
            </a:cu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26" name="자유형 25"/>
            <p:cNvSpPr/>
            <p:nvPr/>
          </p:nvSpPr>
          <p:spPr>
            <a:xfrm>
              <a:off x="7696200" y="5370940"/>
              <a:ext cx="295275" cy="182135"/>
            </a:xfrm>
            <a:custGeom>
              <a:avLst/>
              <a:gdLst>
                <a:gd name="connsiteX0" fmla="*/ 295275 w 295275"/>
                <a:gd name="connsiteY0" fmla="*/ 182135 h 182135"/>
                <a:gd name="connsiteX1" fmla="*/ 123825 w 295275"/>
                <a:gd name="connsiteY1" fmla="*/ 153560 h 182135"/>
                <a:gd name="connsiteX2" fmla="*/ 66675 w 295275"/>
                <a:gd name="connsiteY2" fmla="*/ 134510 h 182135"/>
                <a:gd name="connsiteX3" fmla="*/ 9525 w 295275"/>
                <a:gd name="connsiteY3" fmla="*/ 96410 h 182135"/>
                <a:gd name="connsiteX4" fmla="*/ 0 w 295275"/>
                <a:gd name="connsiteY4" fmla="*/ 67835 h 182135"/>
                <a:gd name="connsiteX5" fmla="*/ 9525 w 295275"/>
                <a:gd name="connsiteY5" fmla="*/ 10685 h 182135"/>
                <a:gd name="connsiteX6" fmla="*/ 38100 w 295275"/>
                <a:gd name="connsiteY6" fmla="*/ 1160 h 182135"/>
                <a:gd name="connsiteX7" fmla="*/ 171450 w 295275"/>
                <a:gd name="connsiteY7" fmla="*/ 1160 h 18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275" h="182135">
                  <a:moveTo>
                    <a:pt x="295275" y="182135"/>
                  </a:moveTo>
                  <a:cubicBezTo>
                    <a:pt x="247839" y="176206"/>
                    <a:pt x="167151" y="168002"/>
                    <a:pt x="123825" y="153560"/>
                  </a:cubicBezTo>
                  <a:cubicBezTo>
                    <a:pt x="104775" y="147210"/>
                    <a:pt x="83383" y="145649"/>
                    <a:pt x="66675" y="134510"/>
                  </a:cubicBezTo>
                  <a:lnTo>
                    <a:pt x="9525" y="96410"/>
                  </a:lnTo>
                  <a:cubicBezTo>
                    <a:pt x="6350" y="86885"/>
                    <a:pt x="0" y="77875"/>
                    <a:pt x="0" y="67835"/>
                  </a:cubicBezTo>
                  <a:cubicBezTo>
                    <a:pt x="0" y="48522"/>
                    <a:pt x="-57" y="27453"/>
                    <a:pt x="9525" y="10685"/>
                  </a:cubicBezTo>
                  <a:cubicBezTo>
                    <a:pt x="14506" y="1968"/>
                    <a:pt x="28077" y="1750"/>
                    <a:pt x="38100" y="1160"/>
                  </a:cubicBezTo>
                  <a:cubicBezTo>
                    <a:pt x="82473" y="-1450"/>
                    <a:pt x="127000" y="1160"/>
                    <a:pt x="171450" y="1160"/>
                  </a:cubicBez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자유형 26"/>
            <p:cNvSpPr/>
            <p:nvPr/>
          </p:nvSpPr>
          <p:spPr>
            <a:xfrm>
              <a:off x="8162925" y="5324475"/>
              <a:ext cx="213153" cy="181306"/>
            </a:xfrm>
            <a:custGeom>
              <a:avLst/>
              <a:gdLst>
                <a:gd name="connsiteX0" fmla="*/ 0 w 213153"/>
                <a:gd name="connsiteY0" fmla="*/ 0 h 181306"/>
                <a:gd name="connsiteX1" fmla="*/ 133350 w 213153"/>
                <a:gd name="connsiteY1" fmla="*/ 19050 h 181306"/>
                <a:gd name="connsiteX2" fmla="*/ 161925 w 213153"/>
                <a:gd name="connsiteY2" fmla="*/ 38100 h 181306"/>
                <a:gd name="connsiteX3" fmla="*/ 190500 w 213153"/>
                <a:gd name="connsiteY3" fmla="*/ 171450 h 181306"/>
                <a:gd name="connsiteX4" fmla="*/ 19050 w 213153"/>
                <a:gd name="connsiteY4" fmla="*/ 171450 h 18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53" h="181306">
                  <a:moveTo>
                    <a:pt x="0" y="0"/>
                  </a:moveTo>
                  <a:cubicBezTo>
                    <a:pt x="26769" y="2434"/>
                    <a:pt x="96701" y="726"/>
                    <a:pt x="133350" y="19050"/>
                  </a:cubicBezTo>
                  <a:cubicBezTo>
                    <a:pt x="143589" y="24170"/>
                    <a:pt x="152400" y="31750"/>
                    <a:pt x="161925" y="38100"/>
                  </a:cubicBezTo>
                  <a:cubicBezTo>
                    <a:pt x="170592" y="51101"/>
                    <a:pt x="251647" y="145704"/>
                    <a:pt x="190500" y="171450"/>
                  </a:cubicBezTo>
                  <a:cubicBezTo>
                    <a:pt x="137829" y="193627"/>
                    <a:pt x="76200" y="171450"/>
                    <a:pt x="19050" y="171450"/>
                  </a:cubicBez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9" name="그룹 28"/>
          <p:cNvGrpSpPr/>
          <p:nvPr/>
        </p:nvGrpSpPr>
        <p:grpSpPr>
          <a:xfrm>
            <a:off x="7067307" y="3483066"/>
            <a:ext cx="466725" cy="449477"/>
            <a:chOff x="7800975" y="4133850"/>
            <a:chExt cx="466725" cy="449477"/>
          </a:xfrm>
        </p:grpSpPr>
        <p:sp>
          <p:nvSpPr>
            <p:cNvPr id="22" name="자유형 21"/>
            <p:cNvSpPr/>
            <p:nvPr/>
          </p:nvSpPr>
          <p:spPr>
            <a:xfrm>
              <a:off x="7800975" y="4276725"/>
              <a:ext cx="466725" cy="306602"/>
            </a:xfrm>
            <a:custGeom>
              <a:avLst/>
              <a:gdLst>
                <a:gd name="connsiteX0" fmla="*/ 266700 w 466725"/>
                <a:gd name="connsiteY0" fmla="*/ 9525 h 306602"/>
                <a:gd name="connsiteX1" fmla="*/ 171450 w 466725"/>
                <a:gd name="connsiteY1" fmla="*/ 0 h 306602"/>
                <a:gd name="connsiteX2" fmla="*/ 57150 w 466725"/>
                <a:gd name="connsiteY2" fmla="*/ 19050 h 306602"/>
                <a:gd name="connsiteX3" fmla="*/ 9525 w 466725"/>
                <a:gd name="connsiteY3" fmla="*/ 76200 h 306602"/>
                <a:gd name="connsiteX4" fmla="*/ 0 w 466725"/>
                <a:gd name="connsiteY4" fmla="*/ 114300 h 306602"/>
                <a:gd name="connsiteX5" fmla="*/ 9525 w 466725"/>
                <a:gd name="connsiteY5" fmla="*/ 190500 h 306602"/>
                <a:gd name="connsiteX6" fmla="*/ 57150 w 466725"/>
                <a:gd name="connsiteY6" fmla="*/ 238125 h 306602"/>
                <a:gd name="connsiteX7" fmla="*/ 85725 w 466725"/>
                <a:gd name="connsiteY7" fmla="*/ 247650 h 306602"/>
                <a:gd name="connsiteX8" fmla="*/ 114300 w 466725"/>
                <a:gd name="connsiteY8" fmla="*/ 266700 h 306602"/>
                <a:gd name="connsiteX9" fmla="*/ 209550 w 466725"/>
                <a:gd name="connsiteY9" fmla="*/ 295275 h 306602"/>
                <a:gd name="connsiteX10" fmla="*/ 238125 w 466725"/>
                <a:gd name="connsiteY10" fmla="*/ 304800 h 306602"/>
                <a:gd name="connsiteX11" fmla="*/ 419100 w 466725"/>
                <a:gd name="connsiteY11" fmla="*/ 276225 h 306602"/>
                <a:gd name="connsiteX12" fmla="*/ 457200 w 466725"/>
                <a:gd name="connsiteY12" fmla="*/ 190500 h 306602"/>
                <a:gd name="connsiteX13" fmla="*/ 466725 w 466725"/>
                <a:gd name="connsiteY13" fmla="*/ 161925 h 306602"/>
                <a:gd name="connsiteX14" fmla="*/ 438150 w 466725"/>
                <a:gd name="connsiteY14" fmla="*/ 95250 h 306602"/>
                <a:gd name="connsiteX15" fmla="*/ 409575 w 466725"/>
                <a:gd name="connsiteY15" fmla="*/ 85725 h 306602"/>
                <a:gd name="connsiteX16" fmla="*/ 381000 w 466725"/>
                <a:gd name="connsiteY16" fmla="*/ 66675 h 306602"/>
                <a:gd name="connsiteX17" fmla="*/ 314325 w 466725"/>
                <a:gd name="connsiteY17" fmla="*/ 47625 h 306602"/>
                <a:gd name="connsiteX18" fmla="*/ 200025 w 466725"/>
                <a:gd name="connsiteY18" fmla="*/ 28575 h 30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6725" h="306602">
                  <a:moveTo>
                    <a:pt x="266700" y="9525"/>
                  </a:moveTo>
                  <a:cubicBezTo>
                    <a:pt x="234950" y="6350"/>
                    <a:pt x="203358" y="0"/>
                    <a:pt x="171450" y="0"/>
                  </a:cubicBezTo>
                  <a:cubicBezTo>
                    <a:pt x="107647" y="0"/>
                    <a:pt x="101860" y="4147"/>
                    <a:pt x="57150" y="19050"/>
                  </a:cubicBezTo>
                  <a:cubicBezTo>
                    <a:pt x="39986" y="36214"/>
                    <a:pt x="19471" y="52993"/>
                    <a:pt x="9525" y="76200"/>
                  </a:cubicBezTo>
                  <a:cubicBezTo>
                    <a:pt x="4368" y="88232"/>
                    <a:pt x="3175" y="101600"/>
                    <a:pt x="0" y="114300"/>
                  </a:cubicBezTo>
                  <a:cubicBezTo>
                    <a:pt x="3175" y="139700"/>
                    <a:pt x="2790" y="165804"/>
                    <a:pt x="9525" y="190500"/>
                  </a:cubicBezTo>
                  <a:cubicBezTo>
                    <a:pt x="15541" y="212558"/>
                    <a:pt x="38434" y="228767"/>
                    <a:pt x="57150" y="238125"/>
                  </a:cubicBezTo>
                  <a:cubicBezTo>
                    <a:pt x="66130" y="242615"/>
                    <a:pt x="76745" y="243160"/>
                    <a:pt x="85725" y="247650"/>
                  </a:cubicBezTo>
                  <a:cubicBezTo>
                    <a:pt x="95964" y="252770"/>
                    <a:pt x="103839" y="262051"/>
                    <a:pt x="114300" y="266700"/>
                  </a:cubicBezTo>
                  <a:cubicBezTo>
                    <a:pt x="155044" y="284808"/>
                    <a:pt x="170761" y="284192"/>
                    <a:pt x="209550" y="295275"/>
                  </a:cubicBezTo>
                  <a:cubicBezTo>
                    <a:pt x="219204" y="298033"/>
                    <a:pt x="228600" y="301625"/>
                    <a:pt x="238125" y="304800"/>
                  </a:cubicBezTo>
                  <a:cubicBezTo>
                    <a:pt x="289825" y="301569"/>
                    <a:pt x="373392" y="321933"/>
                    <a:pt x="419100" y="276225"/>
                  </a:cubicBezTo>
                  <a:cubicBezTo>
                    <a:pt x="441741" y="253584"/>
                    <a:pt x="447769" y="218794"/>
                    <a:pt x="457200" y="190500"/>
                  </a:cubicBezTo>
                  <a:lnTo>
                    <a:pt x="466725" y="161925"/>
                  </a:lnTo>
                  <a:cubicBezTo>
                    <a:pt x="461005" y="139046"/>
                    <a:pt x="458706" y="111695"/>
                    <a:pt x="438150" y="95250"/>
                  </a:cubicBezTo>
                  <a:cubicBezTo>
                    <a:pt x="430310" y="88978"/>
                    <a:pt x="418555" y="90215"/>
                    <a:pt x="409575" y="85725"/>
                  </a:cubicBezTo>
                  <a:cubicBezTo>
                    <a:pt x="399336" y="80605"/>
                    <a:pt x="391239" y="71795"/>
                    <a:pt x="381000" y="66675"/>
                  </a:cubicBezTo>
                  <a:cubicBezTo>
                    <a:pt x="367335" y="59843"/>
                    <a:pt x="326532" y="50677"/>
                    <a:pt x="314325" y="47625"/>
                  </a:cubicBezTo>
                  <a:cubicBezTo>
                    <a:pt x="261974" y="12724"/>
                    <a:pt x="297198" y="28575"/>
                    <a:pt x="200025" y="28575"/>
                  </a:cubicBezTo>
                </a:path>
              </a:pathLst>
            </a:cu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자유형 24"/>
            <p:cNvSpPr/>
            <p:nvPr/>
          </p:nvSpPr>
          <p:spPr>
            <a:xfrm>
              <a:off x="7942870" y="4133850"/>
              <a:ext cx="241801" cy="304800"/>
            </a:xfrm>
            <a:custGeom>
              <a:avLst/>
              <a:gdLst>
                <a:gd name="connsiteX0" fmla="*/ 12813 w 241801"/>
                <a:gd name="connsiteY0" fmla="*/ 247650 h 304800"/>
                <a:gd name="connsiteX1" fmla="*/ 12813 w 241801"/>
                <a:gd name="connsiteY1" fmla="*/ 57150 h 304800"/>
                <a:gd name="connsiteX2" fmla="*/ 31863 w 241801"/>
                <a:gd name="connsiteY2" fmla="*/ 0 h 304800"/>
                <a:gd name="connsiteX3" fmla="*/ 98538 w 241801"/>
                <a:gd name="connsiteY3" fmla="*/ 9525 h 304800"/>
                <a:gd name="connsiteX4" fmla="*/ 155688 w 241801"/>
                <a:gd name="connsiteY4" fmla="*/ 28575 h 304800"/>
                <a:gd name="connsiteX5" fmla="*/ 184263 w 241801"/>
                <a:gd name="connsiteY5" fmla="*/ 38100 h 304800"/>
                <a:gd name="connsiteX6" fmla="*/ 212838 w 241801"/>
                <a:gd name="connsiteY6"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01" h="304800">
                  <a:moveTo>
                    <a:pt x="12813" y="247650"/>
                  </a:moveTo>
                  <a:cubicBezTo>
                    <a:pt x="-3675" y="165208"/>
                    <a:pt x="-4857" y="180839"/>
                    <a:pt x="12813" y="57150"/>
                  </a:cubicBezTo>
                  <a:cubicBezTo>
                    <a:pt x="15653" y="37271"/>
                    <a:pt x="31863" y="0"/>
                    <a:pt x="31863" y="0"/>
                  </a:cubicBezTo>
                  <a:cubicBezTo>
                    <a:pt x="54088" y="3175"/>
                    <a:pt x="76662" y="4477"/>
                    <a:pt x="98538" y="9525"/>
                  </a:cubicBezTo>
                  <a:cubicBezTo>
                    <a:pt x="118104" y="14040"/>
                    <a:pt x="136638" y="22225"/>
                    <a:pt x="155688" y="28575"/>
                  </a:cubicBezTo>
                  <a:lnTo>
                    <a:pt x="184263" y="38100"/>
                  </a:lnTo>
                  <a:cubicBezTo>
                    <a:pt x="294164" y="74734"/>
                    <a:pt x="212838" y="37585"/>
                    <a:pt x="212838" y="304800"/>
                  </a:cubicBez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2" name="그룹 31"/>
          <p:cNvGrpSpPr/>
          <p:nvPr/>
        </p:nvGrpSpPr>
        <p:grpSpPr>
          <a:xfrm>
            <a:off x="7639064" y="3754684"/>
            <a:ext cx="679878" cy="762000"/>
            <a:chOff x="7696200" y="5058676"/>
            <a:chExt cx="679878" cy="762000"/>
          </a:xfrm>
        </p:grpSpPr>
        <p:sp>
          <p:nvSpPr>
            <p:cNvPr id="33" name="자유형 32"/>
            <p:cNvSpPr/>
            <p:nvPr/>
          </p:nvSpPr>
          <p:spPr>
            <a:xfrm>
              <a:off x="7800975" y="5058676"/>
              <a:ext cx="467284" cy="762000"/>
            </a:xfrm>
            <a:custGeom>
              <a:avLst/>
              <a:gdLst>
                <a:gd name="connsiteX0" fmla="*/ 19609 w 467284"/>
                <a:gd name="connsiteY0" fmla="*/ 19050 h 762000"/>
                <a:gd name="connsiteX1" fmla="*/ 559 w 467284"/>
                <a:gd name="connsiteY1" fmla="*/ 76200 h 762000"/>
                <a:gd name="connsiteX2" fmla="*/ 10084 w 467284"/>
                <a:gd name="connsiteY2" fmla="*/ 476250 h 762000"/>
                <a:gd name="connsiteX3" fmla="*/ 19609 w 467284"/>
                <a:gd name="connsiteY3" fmla="*/ 704850 h 762000"/>
                <a:gd name="connsiteX4" fmla="*/ 29134 w 467284"/>
                <a:gd name="connsiteY4" fmla="*/ 733425 h 762000"/>
                <a:gd name="connsiteX5" fmla="*/ 86284 w 467284"/>
                <a:gd name="connsiteY5" fmla="*/ 762000 h 762000"/>
                <a:gd name="connsiteX6" fmla="*/ 305359 w 467284"/>
                <a:gd name="connsiteY6" fmla="*/ 752475 h 762000"/>
                <a:gd name="connsiteX7" fmla="*/ 372034 w 467284"/>
                <a:gd name="connsiteY7" fmla="*/ 733425 h 762000"/>
                <a:gd name="connsiteX8" fmla="*/ 410134 w 467284"/>
                <a:gd name="connsiteY8" fmla="*/ 685800 h 762000"/>
                <a:gd name="connsiteX9" fmla="*/ 419659 w 467284"/>
                <a:gd name="connsiteY9" fmla="*/ 657225 h 762000"/>
                <a:gd name="connsiteX10" fmla="*/ 438709 w 467284"/>
                <a:gd name="connsiteY10" fmla="*/ 581025 h 762000"/>
                <a:gd name="connsiteX11" fmla="*/ 448234 w 467284"/>
                <a:gd name="connsiteY11" fmla="*/ 523875 h 762000"/>
                <a:gd name="connsiteX12" fmla="*/ 457759 w 467284"/>
                <a:gd name="connsiteY12" fmla="*/ 447675 h 762000"/>
                <a:gd name="connsiteX13" fmla="*/ 467284 w 467284"/>
                <a:gd name="connsiteY13" fmla="*/ 400050 h 762000"/>
                <a:gd name="connsiteX14" fmla="*/ 457759 w 467284"/>
                <a:gd name="connsiteY14" fmla="*/ 285750 h 762000"/>
                <a:gd name="connsiteX15" fmla="*/ 448234 w 467284"/>
                <a:gd name="connsiteY15" fmla="*/ 238125 h 762000"/>
                <a:gd name="connsiteX16" fmla="*/ 438709 w 467284"/>
                <a:gd name="connsiteY16" fmla="*/ 104775 h 762000"/>
                <a:gd name="connsiteX17" fmla="*/ 381559 w 467284"/>
                <a:gd name="connsiteY17" fmla="*/ 76200 h 762000"/>
                <a:gd name="connsiteX18" fmla="*/ 210109 w 467284"/>
                <a:gd name="connsiteY18" fmla="*/ 66675 h 762000"/>
                <a:gd name="connsiteX19" fmla="*/ 152959 w 467284"/>
                <a:gd name="connsiteY19" fmla="*/ 38100 h 762000"/>
                <a:gd name="connsiteX20" fmla="*/ 95809 w 467284"/>
                <a:gd name="connsiteY20" fmla="*/ 0 h 762000"/>
                <a:gd name="connsiteX21" fmla="*/ 19609 w 467284"/>
                <a:gd name="connsiteY21" fmla="*/ 190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7284" h="762000">
                  <a:moveTo>
                    <a:pt x="19609" y="19050"/>
                  </a:moveTo>
                  <a:cubicBezTo>
                    <a:pt x="13259" y="38100"/>
                    <a:pt x="977" y="56124"/>
                    <a:pt x="559" y="76200"/>
                  </a:cubicBezTo>
                  <a:cubicBezTo>
                    <a:pt x="-2219" y="209559"/>
                    <a:pt x="6044" y="342923"/>
                    <a:pt x="10084" y="476250"/>
                  </a:cubicBezTo>
                  <a:cubicBezTo>
                    <a:pt x="12394" y="552481"/>
                    <a:pt x="13975" y="628792"/>
                    <a:pt x="19609" y="704850"/>
                  </a:cubicBezTo>
                  <a:cubicBezTo>
                    <a:pt x="20351" y="714863"/>
                    <a:pt x="22862" y="725585"/>
                    <a:pt x="29134" y="733425"/>
                  </a:cubicBezTo>
                  <a:cubicBezTo>
                    <a:pt x="42563" y="750211"/>
                    <a:pt x="67460" y="755725"/>
                    <a:pt x="86284" y="762000"/>
                  </a:cubicBezTo>
                  <a:cubicBezTo>
                    <a:pt x="159309" y="758825"/>
                    <a:pt x="232465" y="757875"/>
                    <a:pt x="305359" y="752475"/>
                  </a:cubicBezTo>
                  <a:cubicBezTo>
                    <a:pt x="320736" y="751336"/>
                    <a:pt x="355938" y="738790"/>
                    <a:pt x="372034" y="733425"/>
                  </a:cubicBezTo>
                  <a:cubicBezTo>
                    <a:pt x="384734" y="717550"/>
                    <a:pt x="399359" y="703040"/>
                    <a:pt x="410134" y="685800"/>
                  </a:cubicBezTo>
                  <a:cubicBezTo>
                    <a:pt x="415455" y="677286"/>
                    <a:pt x="417017" y="666911"/>
                    <a:pt x="419659" y="657225"/>
                  </a:cubicBezTo>
                  <a:cubicBezTo>
                    <a:pt x="426548" y="631966"/>
                    <a:pt x="434405" y="606850"/>
                    <a:pt x="438709" y="581025"/>
                  </a:cubicBezTo>
                  <a:cubicBezTo>
                    <a:pt x="441884" y="561975"/>
                    <a:pt x="445503" y="542994"/>
                    <a:pt x="448234" y="523875"/>
                  </a:cubicBezTo>
                  <a:cubicBezTo>
                    <a:pt x="451854" y="498535"/>
                    <a:pt x="453867" y="472975"/>
                    <a:pt x="457759" y="447675"/>
                  </a:cubicBezTo>
                  <a:cubicBezTo>
                    <a:pt x="460221" y="431674"/>
                    <a:pt x="464109" y="415925"/>
                    <a:pt x="467284" y="400050"/>
                  </a:cubicBezTo>
                  <a:cubicBezTo>
                    <a:pt x="464109" y="361950"/>
                    <a:pt x="462226" y="323720"/>
                    <a:pt x="457759" y="285750"/>
                  </a:cubicBezTo>
                  <a:cubicBezTo>
                    <a:pt x="455867" y="269672"/>
                    <a:pt x="449929" y="254225"/>
                    <a:pt x="448234" y="238125"/>
                  </a:cubicBezTo>
                  <a:cubicBezTo>
                    <a:pt x="443569" y="193807"/>
                    <a:pt x="449517" y="148008"/>
                    <a:pt x="438709" y="104775"/>
                  </a:cubicBezTo>
                  <a:cubicBezTo>
                    <a:pt x="436046" y="94125"/>
                    <a:pt x="390941" y="77093"/>
                    <a:pt x="381559" y="76200"/>
                  </a:cubicBezTo>
                  <a:cubicBezTo>
                    <a:pt x="324579" y="70773"/>
                    <a:pt x="267259" y="69850"/>
                    <a:pt x="210109" y="66675"/>
                  </a:cubicBezTo>
                  <a:cubicBezTo>
                    <a:pt x="83254" y="-17895"/>
                    <a:pt x="271265" y="103825"/>
                    <a:pt x="152959" y="38100"/>
                  </a:cubicBezTo>
                  <a:cubicBezTo>
                    <a:pt x="132945" y="26981"/>
                    <a:pt x="118704" y="0"/>
                    <a:pt x="95809" y="0"/>
                  </a:cubicBezTo>
                  <a:lnTo>
                    <a:pt x="19609" y="19050"/>
                  </a:lnTo>
                  <a:close/>
                </a:path>
              </a:pathLst>
            </a:cu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34" name="자유형 33"/>
            <p:cNvSpPr/>
            <p:nvPr/>
          </p:nvSpPr>
          <p:spPr>
            <a:xfrm>
              <a:off x="7696200" y="5370940"/>
              <a:ext cx="295275" cy="182135"/>
            </a:xfrm>
            <a:custGeom>
              <a:avLst/>
              <a:gdLst>
                <a:gd name="connsiteX0" fmla="*/ 295275 w 295275"/>
                <a:gd name="connsiteY0" fmla="*/ 182135 h 182135"/>
                <a:gd name="connsiteX1" fmla="*/ 123825 w 295275"/>
                <a:gd name="connsiteY1" fmla="*/ 153560 h 182135"/>
                <a:gd name="connsiteX2" fmla="*/ 66675 w 295275"/>
                <a:gd name="connsiteY2" fmla="*/ 134510 h 182135"/>
                <a:gd name="connsiteX3" fmla="*/ 9525 w 295275"/>
                <a:gd name="connsiteY3" fmla="*/ 96410 h 182135"/>
                <a:gd name="connsiteX4" fmla="*/ 0 w 295275"/>
                <a:gd name="connsiteY4" fmla="*/ 67835 h 182135"/>
                <a:gd name="connsiteX5" fmla="*/ 9525 w 295275"/>
                <a:gd name="connsiteY5" fmla="*/ 10685 h 182135"/>
                <a:gd name="connsiteX6" fmla="*/ 38100 w 295275"/>
                <a:gd name="connsiteY6" fmla="*/ 1160 h 182135"/>
                <a:gd name="connsiteX7" fmla="*/ 171450 w 295275"/>
                <a:gd name="connsiteY7" fmla="*/ 1160 h 18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275" h="182135">
                  <a:moveTo>
                    <a:pt x="295275" y="182135"/>
                  </a:moveTo>
                  <a:cubicBezTo>
                    <a:pt x="247839" y="176206"/>
                    <a:pt x="167151" y="168002"/>
                    <a:pt x="123825" y="153560"/>
                  </a:cubicBezTo>
                  <a:cubicBezTo>
                    <a:pt x="104775" y="147210"/>
                    <a:pt x="83383" y="145649"/>
                    <a:pt x="66675" y="134510"/>
                  </a:cubicBezTo>
                  <a:lnTo>
                    <a:pt x="9525" y="96410"/>
                  </a:lnTo>
                  <a:cubicBezTo>
                    <a:pt x="6350" y="86885"/>
                    <a:pt x="0" y="77875"/>
                    <a:pt x="0" y="67835"/>
                  </a:cubicBezTo>
                  <a:cubicBezTo>
                    <a:pt x="0" y="48522"/>
                    <a:pt x="-57" y="27453"/>
                    <a:pt x="9525" y="10685"/>
                  </a:cubicBezTo>
                  <a:cubicBezTo>
                    <a:pt x="14506" y="1968"/>
                    <a:pt x="28077" y="1750"/>
                    <a:pt x="38100" y="1160"/>
                  </a:cubicBezTo>
                  <a:cubicBezTo>
                    <a:pt x="82473" y="-1450"/>
                    <a:pt x="127000" y="1160"/>
                    <a:pt x="171450" y="1160"/>
                  </a:cubicBez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34"/>
            <p:cNvSpPr/>
            <p:nvPr/>
          </p:nvSpPr>
          <p:spPr>
            <a:xfrm>
              <a:off x="8162925" y="5324475"/>
              <a:ext cx="213153" cy="181306"/>
            </a:xfrm>
            <a:custGeom>
              <a:avLst/>
              <a:gdLst>
                <a:gd name="connsiteX0" fmla="*/ 0 w 213153"/>
                <a:gd name="connsiteY0" fmla="*/ 0 h 181306"/>
                <a:gd name="connsiteX1" fmla="*/ 133350 w 213153"/>
                <a:gd name="connsiteY1" fmla="*/ 19050 h 181306"/>
                <a:gd name="connsiteX2" fmla="*/ 161925 w 213153"/>
                <a:gd name="connsiteY2" fmla="*/ 38100 h 181306"/>
                <a:gd name="connsiteX3" fmla="*/ 190500 w 213153"/>
                <a:gd name="connsiteY3" fmla="*/ 171450 h 181306"/>
                <a:gd name="connsiteX4" fmla="*/ 19050 w 213153"/>
                <a:gd name="connsiteY4" fmla="*/ 171450 h 18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53" h="181306">
                  <a:moveTo>
                    <a:pt x="0" y="0"/>
                  </a:moveTo>
                  <a:cubicBezTo>
                    <a:pt x="26769" y="2434"/>
                    <a:pt x="96701" y="726"/>
                    <a:pt x="133350" y="19050"/>
                  </a:cubicBezTo>
                  <a:cubicBezTo>
                    <a:pt x="143589" y="24170"/>
                    <a:pt x="152400" y="31750"/>
                    <a:pt x="161925" y="38100"/>
                  </a:cubicBezTo>
                  <a:cubicBezTo>
                    <a:pt x="170592" y="51101"/>
                    <a:pt x="251647" y="145704"/>
                    <a:pt x="190500" y="171450"/>
                  </a:cubicBezTo>
                  <a:cubicBezTo>
                    <a:pt x="137829" y="193627"/>
                    <a:pt x="76200" y="171450"/>
                    <a:pt x="19050" y="171450"/>
                  </a:cubicBez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6" name="그룹 35"/>
          <p:cNvGrpSpPr/>
          <p:nvPr/>
        </p:nvGrpSpPr>
        <p:grpSpPr>
          <a:xfrm>
            <a:off x="7752351" y="3507614"/>
            <a:ext cx="466725" cy="449477"/>
            <a:chOff x="7800975" y="4133850"/>
            <a:chExt cx="466725" cy="449477"/>
          </a:xfrm>
        </p:grpSpPr>
        <p:sp>
          <p:nvSpPr>
            <p:cNvPr id="37" name="자유형 36"/>
            <p:cNvSpPr/>
            <p:nvPr/>
          </p:nvSpPr>
          <p:spPr>
            <a:xfrm>
              <a:off x="7800975" y="4276725"/>
              <a:ext cx="466725" cy="306602"/>
            </a:xfrm>
            <a:custGeom>
              <a:avLst/>
              <a:gdLst>
                <a:gd name="connsiteX0" fmla="*/ 266700 w 466725"/>
                <a:gd name="connsiteY0" fmla="*/ 9525 h 306602"/>
                <a:gd name="connsiteX1" fmla="*/ 171450 w 466725"/>
                <a:gd name="connsiteY1" fmla="*/ 0 h 306602"/>
                <a:gd name="connsiteX2" fmla="*/ 57150 w 466725"/>
                <a:gd name="connsiteY2" fmla="*/ 19050 h 306602"/>
                <a:gd name="connsiteX3" fmla="*/ 9525 w 466725"/>
                <a:gd name="connsiteY3" fmla="*/ 76200 h 306602"/>
                <a:gd name="connsiteX4" fmla="*/ 0 w 466725"/>
                <a:gd name="connsiteY4" fmla="*/ 114300 h 306602"/>
                <a:gd name="connsiteX5" fmla="*/ 9525 w 466725"/>
                <a:gd name="connsiteY5" fmla="*/ 190500 h 306602"/>
                <a:gd name="connsiteX6" fmla="*/ 57150 w 466725"/>
                <a:gd name="connsiteY6" fmla="*/ 238125 h 306602"/>
                <a:gd name="connsiteX7" fmla="*/ 85725 w 466725"/>
                <a:gd name="connsiteY7" fmla="*/ 247650 h 306602"/>
                <a:gd name="connsiteX8" fmla="*/ 114300 w 466725"/>
                <a:gd name="connsiteY8" fmla="*/ 266700 h 306602"/>
                <a:gd name="connsiteX9" fmla="*/ 209550 w 466725"/>
                <a:gd name="connsiteY9" fmla="*/ 295275 h 306602"/>
                <a:gd name="connsiteX10" fmla="*/ 238125 w 466725"/>
                <a:gd name="connsiteY10" fmla="*/ 304800 h 306602"/>
                <a:gd name="connsiteX11" fmla="*/ 419100 w 466725"/>
                <a:gd name="connsiteY11" fmla="*/ 276225 h 306602"/>
                <a:gd name="connsiteX12" fmla="*/ 457200 w 466725"/>
                <a:gd name="connsiteY12" fmla="*/ 190500 h 306602"/>
                <a:gd name="connsiteX13" fmla="*/ 466725 w 466725"/>
                <a:gd name="connsiteY13" fmla="*/ 161925 h 306602"/>
                <a:gd name="connsiteX14" fmla="*/ 438150 w 466725"/>
                <a:gd name="connsiteY14" fmla="*/ 95250 h 306602"/>
                <a:gd name="connsiteX15" fmla="*/ 409575 w 466725"/>
                <a:gd name="connsiteY15" fmla="*/ 85725 h 306602"/>
                <a:gd name="connsiteX16" fmla="*/ 381000 w 466725"/>
                <a:gd name="connsiteY16" fmla="*/ 66675 h 306602"/>
                <a:gd name="connsiteX17" fmla="*/ 314325 w 466725"/>
                <a:gd name="connsiteY17" fmla="*/ 47625 h 306602"/>
                <a:gd name="connsiteX18" fmla="*/ 200025 w 466725"/>
                <a:gd name="connsiteY18" fmla="*/ 28575 h 30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6725" h="306602">
                  <a:moveTo>
                    <a:pt x="266700" y="9525"/>
                  </a:moveTo>
                  <a:cubicBezTo>
                    <a:pt x="234950" y="6350"/>
                    <a:pt x="203358" y="0"/>
                    <a:pt x="171450" y="0"/>
                  </a:cubicBezTo>
                  <a:cubicBezTo>
                    <a:pt x="107647" y="0"/>
                    <a:pt x="101860" y="4147"/>
                    <a:pt x="57150" y="19050"/>
                  </a:cubicBezTo>
                  <a:cubicBezTo>
                    <a:pt x="39986" y="36214"/>
                    <a:pt x="19471" y="52993"/>
                    <a:pt x="9525" y="76200"/>
                  </a:cubicBezTo>
                  <a:cubicBezTo>
                    <a:pt x="4368" y="88232"/>
                    <a:pt x="3175" y="101600"/>
                    <a:pt x="0" y="114300"/>
                  </a:cubicBezTo>
                  <a:cubicBezTo>
                    <a:pt x="3175" y="139700"/>
                    <a:pt x="2790" y="165804"/>
                    <a:pt x="9525" y="190500"/>
                  </a:cubicBezTo>
                  <a:cubicBezTo>
                    <a:pt x="15541" y="212558"/>
                    <a:pt x="38434" y="228767"/>
                    <a:pt x="57150" y="238125"/>
                  </a:cubicBezTo>
                  <a:cubicBezTo>
                    <a:pt x="66130" y="242615"/>
                    <a:pt x="76745" y="243160"/>
                    <a:pt x="85725" y="247650"/>
                  </a:cubicBezTo>
                  <a:cubicBezTo>
                    <a:pt x="95964" y="252770"/>
                    <a:pt x="103839" y="262051"/>
                    <a:pt x="114300" y="266700"/>
                  </a:cubicBezTo>
                  <a:cubicBezTo>
                    <a:pt x="155044" y="284808"/>
                    <a:pt x="170761" y="284192"/>
                    <a:pt x="209550" y="295275"/>
                  </a:cubicBezTo>
                  <a:cubicBezTo>
                    <a:pt x="219204" y="298033"/>
                    <a:pt x="228600" y="301625"/>
                    <a:pt x="238125" y="304800"/>
                  </a:cubicBezTo>
                  <a:cubicBezTo>
                    <a:pt x="289825" y="301569"/>
                    <a:pt x="373392" y="321933"/>
                    <a:pt x="419100" y="276225"/>
                  </a:cubicBezTo>
                  <a:cubicBezTo>
                    <a:pt x="441741" y="253584"/>
                    <a:pt x="447769" y="218794"/>
                    <a:pt x="457200" y="190500"/>
                  </a:cubicBezTo>
                  <a:lnTo>
                    <a:pt x="466725" y="161925"/>
                  </a:lnTo>
                  <a:cubicBezTo>
                    <a:pt x="461005" y="139046"/>
                    <a:pt x="458706" y="111695"/>
                    <a:pt x="438150" y="95250"/>
                  </a:cubicBezTo>
                  <a:cubicBezTo>
                    <a:pt x="430310" y="88978"/>
                    <a:pt x="418555" y="90215"/>
                    <a:pt x="409575" y="85725"/>
                  </a:cubicBezTo>
                  <a:cubicBezTo>
                    <a:pt x="399336" y="80605"/>
                    <a:pt x="391239" y="71795"/>
                    <a:pt x="381000" y="66675"/>
                  </a:cubicBezTo>
                  <a:cubicBezTo>
                    <a:pt x="367335" y="59843"/>
                    <a:pt x="326532" y="50677"/>
                    <a:pt x="314325" y="47625"/>
                  </a:cubicBezTo>
                  <a:cubicBezTo>
                    <a:pt x="261974" y="12724"/>
                    <a:pt x="297198" y="28575"/>
                    <a:pt x="200025" y="28575"/>
                  </a:cubicBezTo>
                </a:path>
              </a:pathLst>
            </a:cu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자유형 37"/>
            <p:cNvSpPr/>
            <p:nvPr/>
          </p:nvSpPr>
          <p:spPr>
            <a:xfrm>
              <a:off x="7942870" y="4133850"/>
              <a:ext cx="241801" cy="304800"/>
            </a:xfrm>
            <a:custGeom>
              <a:avLst/>
              <a:gdLst>
                <a:gd name="connsiteX0" fmla="*/ 12813 w 241801"/>
                <a:gd name="connsiteY0" fmla="*/ 247650 h 304800"/>
                <a:gd name="connsiteX1" fmla="*/ 12813 w 241801"/>
                <a:gd name="connsiteY1" fmla="*/ 57150 h 304800"/>
                <a:gd name="connsiteX2" fmla="*/ 31863 w 241801"/>
                <a:gd name="connsiteY2" fmla="*/ 0 h 304800"/>
                <a:gd name="connsiteX3" fmla="*/ 98538 w 241801"/>
                <a:gd name="connsiteY3" fmla="*/ 9525 h 304800"/>
                <a:gd name="connsiteX4" fmla="*/ 155688 w 241801"/>
                <a:gd name="connsiteY4" fmla="*/ 28575 h 304800"/>
                <a:gd name="connsiteX5" fmla="*/ 184263 w 241801"/>
                <a:gd name="connsiteY5" fmla="*/ 38100 h 304800"/>
                <a:gd name="connsiteX6" fmla="*/ 212838 w 241801"/>
                <a:gd name="connsiteY6"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01" h="304800">
                  <a:moveTo>
                    <a:pt x="12813" y="247650"/>
                  </a:moveTo>
                  <a:cubicBezTo>
                    <a:pt x="-3675" y="165208"/>
                    <a:pt x="-4857" y="180839"/>
                    <a:pt x="12813" y="57150"/>
                  </a:cubicBezTo>
                  <a:cubicBezTo>
                    <a:pt x="15653" y="37271"/>
                    <a:pt x="31863" y="0"/>
                    <a:pt x="31863" y="0"/>
                  </a:cubicBezTo>
                  <a:cubicBezTo>
                    <a:pt x="54088" y="3175"/>
                    <a:pt x="76662" y="4477"/>
                    <a:pt x="98538" y="9525"/>
                  </a:cubicBezTo>
                  <a:cubicBezTo>
                    <a:pt x="118104" y="14040"/>
                    <a:pt x="136638" y="22225"/>
                    <a:pt x="155688" y="28575"/>
                  </a:cubicBezTo>
                  <a:lnTo>
                    <a:pt x="184263" y="38100"/>
                  </a:lnTo>
                  <a:cubicBezTo>
                    <a:pt x="294164" y="74734"/>
                    <a:pt x="212838" y="37585"/>
                    <a:pt x="212838" y="304800"/>
                  </a:cubicBez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TextBox 73"/>
          <p:cNvSpPr txBox="1"/>
          <p:nvPr/>
        </p:nvSpPr>
        <p:spPr>
          <a:xfrm>
            <a:off x="6954918" y="5310420"/>
            <a:ext cx="1454588"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ko-KR" altLang="en-US" sz="900" b="1" dirty="0" err="1">
                <a:latin typeface="나눔고딕" panose="020D0604000000000000" pitchFamily="50" charset="-127"/>
                <a:ea typeface="나눔고딕" panose="020D0604000000000000" pitchFamily="50" charset="-127"/>
              </a:rPr>
              <a:t>마더보드</a:t>
            </a:r>
            <a:r>
              <a:rPr lang="en-US" altLang="ko-KR" sz="900" b="1" dirty="0">
                <a:latin typeface="나눔고딕" panose="020D0604000000000000" pitchFamily="50" charset="-127"/>
                <a:ea typeface="나눔고딕" panose="020D0604000000000000" pitchFamily="50" charset="-127"/>
              </a:rPr>
              <a:t>(Motherboard)</a:t>
            </a:r>
          </a:p>
          <a:p>
            <a:r>
              <a:rPr lang="ko-KR" altLang="en-US" sz="900" b="1" dirty="0">
                <a:latin typeface="나눔고딕" panose="020D0604000000000000" pitchFamily="50" charset="-127"/>
                <a:ea typeface="나눔고딕" panose="020D0604000000000000" pitchFamily="50" charset="-127"/>
              </a:rPr>
              <a:t>메인보드</a:t>
            </a:r>
            <a:r>
              <a:rPr lang="en-US" altLang="ko-KR" sz="900" b="1" dirty="0">
                <a:latin typeface="나눔고딕" panose="020D0604000000000000" pitchFamily="50" charset="-127"/>
                <a:ea typeface="나눔고딕" panose="020D0604000000000000" pitchFamily="50" charset="-127"/>
              </a:rPr>
              <a:t>(</a:t>
            </a:r>
            <a:r>
              <a:rPr lang="en-US" altLang="ko-KR" sz="900" b="1" dirty="0" err="1">
                <a:latin typeface="나눔고딕" panose="020D0604000000000000" pitchFamily="50" charset="-127"/>
                <a:ea typeface="나눔고딕" panose="020D0604000000000000" pitchFamily="50" charset="-127"/>
              </a:rPr>
              <a:t>MainBoard</a:t>
            </a:r>
            <a:r>
              <a:rPr lang="en-US" altLang="ko-KR" sz="900" b="1" dirty="0">
                <a:latin typeface="나눔고딕" panose="020D0604000000000000" pitchFamily="50" charset="-127"/>
                <a:ea typeface="나눔고딕" panose="020D0604000000000000" pitchFamily="50" charset="-127"/>
              </a:rPr>
              <a:t>)</a:t>
            </a:r>
            <a:endParaRPr lang="ko-KR" altLang="en-US" sz="900" b="1" dirty="0">
              <a:latin typeface="나눔고딕" panose="020D0604000000000000" pitchFamily="50" charset="-127"/>
              <a:ea typeface="나눔고딕" panose="020D0604000000000000" pitchFamily="50" charset="-127"/>
            </a:endParaRPr>
          </a:p>
        </p:txBody>
      </p:sp>
      <p:sp>
        <p:nvSpPr>
          <p:cNvPr id="75" name="자유형 74"/>
          <p:cNvSpPr/>
          <p:nvPr/>
        </p:nvSpPr>
        <p:spPr>
          <a:xfrm>
            <a:off x="6092350" y="5575160"/>
            <a:ext cx="794136" cy="776302"/>
          </a:xfrm>
          <a:custGeom>
            <a:avLst/>
            <a:gdLst>
              <a:gd name="connsiteX0" fmla="*/ 394086 w 794136"/>
              <a:gd name="connsiteY0" fmla="*/ 0 h 485775"/>
              <a:gd name="connsiteX1" fmla="*/ 79761 w 794136"/>
              <a:gd name="connsiteY1" fmla="*/ 9525 h 485775"/>
              <a:gd name="connsiteX2" fmla="*/ 41661 w 794136"/>
              <a:gd name="connsiteY2" fmla="*/ 19050 h 485775"/>
              <a:gd name="connsiteX3" fmla="*/ 13086 w 794136"/>
              <a:gd name="connsiteY3" fmla="*/ 57150 h 485775"/>
              <a:gd name="connsiteX4" fmla="*/ 13086 w 794136"/>
              <a:gd name="connsiteY4" fmla="*/ 209550 h 485775"/>
              <a:gd name="connsiteX5" fmla="*/ 32136 w 794136"/>
              <a:gd name="connsiteY5" fmla="*/ 238125 h 485775"/>
              <a:gd name="connsiteX6" fmla="*/ 79761 w 794136"/>
              <a:gd name="connsiteY6" fmla="*/ 342900 h 485775"/>
              <a:gd name="connsiteX7" fmla="*/ 117861 w 794136"/>
              <a:gd name="connsiteY7" fmla="*/ 400050 h 485775"/>
              <a:gd name="connsiteX8" fmla="*/ 194061 w 794136"/>
              <a:gd name="connsiteY8" fmla="*/ 466725 h 485775"/>
              <a:gd name="connsiteX9" fmla="*/ 298836 w 794136"/>
              <a:gd name="connsiteY9" fmla="*/ 485775 h 485775"/>
              <a:gd name="connsiteX10" fmla="*/ 622686 w 794136"/>
              <a:gd name="connsiteY10" fmla="*/ 476250 h 485775"/>
              <a:gd name="connsiteX11" fmla="*/ 698886 w 794136"/>
              <a:gd name="connsiteY11" fmla="*/ 457200 h 485775"/>
              <a:gd name="connsiteX12" fmla="*/ 708411 w 794136"/>
              <a:gd name="connsiteY12" fmla="*/ 371475 h 485775"/>
              <a:gd name="connsiteX13" fmla="*/ 717936 w 794136"/>
              <a:gd name="connsiteY13" fmla="*/ 342900 h 485775"/>
              <a:gd name="connsiteX14" fmla="*/ 775086 w 794136"/>
              <a:gd name="connsiteY14" fmla="*/ 304800 h 485775"/>
              <a:gd name="connsiteX15" fmla="*/ 794136 w 794136"/>
              <a:gd name="connsiteY15" fmla="*/ 28575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4136" h="485775">
                <a:moveTo>
                  <a:pt x="394086" y="0"/>
                </a:moveTo>
                <a:cubicBezTo>
                  <a:pt x="289311" y="3175"/>
                  <a:pt x="184431" y="3867"/>
                  <a:pt x="79761" y="9525"/>
                </a:cubicBezTo>
                <a:cubicBezTo>
                  <a:pt x="66689" y="10232"/>
                  <a:pt x="52313" y="11441"/>
                  <a:pt x="41661" y="19050"/>
                </a:cubicBezTo>
                <a:cubicBezTo>
                  <a:pt x="28743" y="28277"/>
                  <a:pt x="22611" y="44450"/>
                  <a:pt x="13086" y="57150"/>
                </a:cubicBezTo>
                <a:cubicBezTo>
                  <a:pt x="-2885" y="121036"/>
                  <a:pt x="-5780" y="115220"/>
                  <a:pt x="13086" y="209550"/>
                </a:cubicBezTo>
                <a:cubicBezTo>
                  <a:pt x="15331" y="220775"/>
                  <a:pt x="27016" y="227886"/>
                  <a:pt x="32136" y="238125"/>
                </a:cubicBezTo>
                <a:cubicBezTo>
                  <a:pt x="77199" y="328250"/>
                  <a:pt x="20990" y="242149"/>
                  <a:pt x="79761" y="342900"/>
                </a:cubicBezTo>
                <a:cubicBezTo>
                  <a:pt x="91297" y="362676"/>
                  <a:pt x="105161" y="381000"/>
                  <a:pt x="117861" y="400050"/>
                </a:cubicBezTo>
                <a:cubicBezTo>
                  <a:pt x="137109" y="428923"/>
                  <a:pt x="152389" y="459780"/>
                  <a:pt x="194061" y="466725"/>
                </a:cubicBezTo>
                <a:cubicBezTo>
                  <a:pt x="267180" y="478912"/>
                  <a:pt x="232273" y="472462"/>
                  <a:pt x="298836" y="485775"/>
                </a:cubicBezTo>
                <a:cubicBezTo>
                  <a:pt x="406786" y="482600"/>
                  <a:pt x="514964" y="483944"/>
                  <a:pt x="622686" y="476250"/>
                </a:cubicBezTo>
                <a:cubicBezTo>
                  <a:pt x="648801" y="474385"/>
                  <a:pt x="698886" y="457200"/>
                  <a:pt x="698886" y="457200"/>
                </a:cubicBezTo>
                <a:cubicBezTo>
                  <a:pt x="702061" y="428625"/>
                  <a:pt x="703684" y="399835"/>
                  <a:pt x="708411" y="371475"/>
                </a:cubicBezTo>
                <a:cubicBezTo>
                  <a:pt x="710062" y="361571"/>
                  <a:pt x="710836" y="350000"/>
                  <a:pt x="717936" y="342900"/>
                </a:cubicBezTo>
                <a:cubicBezTo>
                  <a:pt x="734125" y="326711"/>
                  <a:pt x="758897" y="320989"/>
                  <a:pt x="775086" y="304800"/>
                </a:cubicBezTo>
                <a:lnTo>
                  <a:pt x="794136" y="285750"/>
                </a:ln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75"/>
          <p:cNvSpPr/>
          <p:nvPr/>
        </p:nvSpPr>
        <p:spPr>
          <a:xfrm>
            <a:off x="8084285" y="5579936"/>
            <a:ext cx="507175" cy="724163"/>
          </a:xfrm>
          <a:custGeom>
            <a:avLst/>
            <a:gdLst>
              <a:gd name="connsiteX0" fmla="*/ 781050 w 1009650"/>
              <a:gd name="connsiteY0" fmla="*/ 0 h 600075"/>
              <a:gd name="connsiteX1" fmla="*/ 923925 w 1009650"/>
              <a:gd name="connsiteY1" fmla="*/ 9525 h 600075"/>
              <a:gd name="connsiteX2" fmla="*/ 952500 w 1009650"/>
              <a:gd name="connsiteY2" fmla="*/ 19050 h 600075"/>
              <a:gd name="connsiteX3" fmla="*/ 981075 w 1009650"/>
              <a:gd name="connsiteY3" fmla="*/ 47625 h 600075"/>
              <a:gd name="connsiteX4" fmla="*/ 1000125 w 1009650"/>
              <a:gd name="connsiteY4" fmla="*/ 76200 h 600075"/>
              <a:gd name="connsiteX5" fmla="*/ 1009650 w 1009650"/>
              <a:gd name="connsiteY5" fmla="*/ 104775 h 600075"/>
              <a:gd name="connsiteX6" fmla="*/ 1000125 w 1009650"/>
              <a:gd name="connsiteY6" fmla="*/ 371475 h 600075"/>
              <a:gd name="connsiteX7" fmla="*/ 952500 w 1009650"/>
              <a:gd name="connsiteY7" fmla="*/ 428625 h 600075"/>
              <a:gd name="connsiteX8" fmla="*/ 923925 w 1009650"/>
              <a:gd name="connsiteY8" fmla="*/ 457200 h 600075"/>
              <a:gd name="connsiteX9" fmla="*/ 647700 w 1009650"/>
              <a:gd name="connsiteY9" fmla="*/ 485775 h 600075"/>
              <a:gd name="connsiteX10" fmla="*/ 581025 w 1009650"/>
              <a:gd name="connsiteY10" fmla="*/ 504825 h 600075"/>
              <a:gd name="connsiteX11" fmla="*/ 514350 w 1009650"/>
              <a:gd name="connsiteY11" fmla="*/ 542925 h 600075"/>
              <a:gd name="connsiteX12" fmla="*/ 485775 w 1009650"/>
              <a:gd name="connsiteY12" fmla="*/ 552450 h 600075"/>
              <a:gd name="connsiteX13" fmla="*/ 457200 w 1009650"/>
              <a:gd name="connsiteY13" fmla="*/ 571500 h 600075"/>
              <a:gd name="connsiteX14" fmla="*/ 428625 w 1009650"/>
              <a:gd name="connsiteY14" fmla="*/ 581025 h 600075"/>
              <a:gd name="connsiteX15" fmla="*/ 352425 w 1009650"/>
              <a:gd name="connsiteY15" fmla="*/ 600075 h 600075"/>
              <a:gd name="connsiteX16" fmla="*/ 190500 w 1009650"/>
              <a:gd name="connsiteY16" fmla="*/ 590550 h 600075"/>
              <a:gd name="connsiteX17" fmla="*/ 161925 w 1009650"/>
              <a:gd name="connsiteY17" fmla="*/ 581025 h 600075"/>
              <a:gd name="connsiteX18" fmla="*/ 123825 w 1009650"/>
              <a:gd name="connsiteY18" fmla="*/ 571500 h 600075"/>
              <a:gd name="connsiteX19" fmla="*/ 95250 w 1009650"/>
              <a:gd name="connsiteY19" fmla="*/ 552450 h 600075"/>
              <a:gd name="connsiteX20" fmla="*/ 57150 w 1009650"/>
              <a:gd name="connsiteY20" fmla="*/ 523875 h 600075"/>
              <a:gd name="connsiteX21" fmla="*/ 0 w 1009650"/>
              <a:gd name="connsiteY21" fmla="*/ 485775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9650" h="600075">
                <a:moveTo>
                  <a:pt x="781050" y="0"/>
                </a:moveTo>
                <a:cubicBezTo>
                  <a:pt x="828675" y="3175"/>
                  <a:pt x="876486" y="4254"/>
                  <a:pt x="923925" y="9525"/>
                </a:cubicBezTo>
                <a:cubicBezTo>
                  <a:pt x="933904" y="10634"/>
                  <a:pt x="944146" y="13481"/>
                  <a:pt x="952500" y="19050"/>
                </a:cubicBezTo>
                <a:cubicBezTo>
                  <a:pt x="963708" y="26522"/>
                  <a:pt x="972451" y="37277"/>
                  <a:pt x="981075" y="47625"/>
                </a:cubicBezTo>
                <a:cubicBezTo>
                  <a:pt x="988404" y="56419"/>
                  <a:pt x="995005" y="65961"/>
                  <a:pt x="1000125" y="76200"/>
                </a:cubicBezTo>
                <a:cubicBezTo>
                  <a:pt x="1004615" y="85180"/>
                  <a:pt x="1006475" y="95250"/>
                  <a:pt x="1009650" y="104775"/>
                </a:cubicBezTo>
                <a:cubicBezTo>
                  <a:pt x="1006475" y="193675"/>
                  <a:pt x="1008428" y="282907"/>
                  <a:pt x="1000125" y="371475"/>
                </a:cubicBezTo>
                <a:cubicBezTo>
                  <a:pt x="996408" y="411119"/>
                  <a:pt x="976400" y="408709"/>
                  <a:pt x="952500" y="428625"/>
                </a:cubicBezTo>
                <a:cubicBezTo>
                  <a:pt x="942152" y="437249"/>
                  <a:pt x="935700" y="450658"/>
                  <a:pt x="923925" y="457200"/>
                </a:cubicBezTo>
                <a:cubicBezTo>
                  <a:pt x="852325" y="496978"/>
                  <a:pt x="687022" y="484065"/>
                  <a:pt x="647700" y="485775"/>
                </a:cubicBezTo>
                <a:cubicBezTo>
                  <a:pt x="635493" y="488827"/>
                  <a:pt x="594690" y="497993"/>
                  <a:pt x="581025" y="504825"/>
                </a:cubicBezTo>
                <a:cubicBezTo>
                  <a:pt x="485366" y="552654"/>
                  <a:pt x="631242" y="492828"/>
                  <a:pt x="514350" y="542925"/>
                </a:cubicBezTo>
                <a:cubicBezTo>
                  <a:pt x="505122" y="546880"/>
                  <a:pt x="494755" y="547960"/>
                  <a:pt x="485775" y="552450"/>
                </a:cubicBezTo>
                <a:cubicBezTo>
                  <a:pt x="475536" y="557570"/>
                  <a:pt x="467439" y="566380"/>
                  <a:pt x="457200" y="571500"/>
                </a:cubicBezTo>
                <a:cubicBezTo>
                  <a:pt x="448220" y="575990"/>
                  <a:pt x="438311" y="578383"/>
                  <a:pt x="428625" y="581025"/>
                </a:cubicBezTo>
                <a:cubicBezTo>
                  <a:pt x="403366" y="587914"/>
                  <a:pt x="352425" y="600075"/>
                  <a:pt x="352425" y="600075"/>
                </a:cubicBezTo>
                <a:cubicBezTo>
                  <a:pt x="298450" y="596900"/>
                  <a:pt x="244300" y="595930"/>
                  <a:pt x="190500" y="590550"/>
                </a:cubicBezTo>
                <a:cubicBezTo>
                  <a:pt x="180510" y="589551"/>
                  <a:pt x="171579" y="583783"/>
                  <a:pt x="161925" y="581025"/>
                </a:cubicBezTo>
                <a:cubicBezTo>
                  <a:pt x="149338" y="577429"/>
                  <a:pt x="136525" y="574675"/>
                  <a:pt x="123825" y="571500"/>
                </a:cubicBezTo>
                <a:cubicBezTo>
                  <a:pt x="114300" y="565150"/>
                  <a:pt x="104565" y="559104"/>
                  <a:pt x="95250" y="552450"/>
                </a:cubicBezTo>
                <a:cubicBezTo>
                  <a:pt x="82332" y="543223"/>
                  <a:pt x="70155" y="532979"/>
                  <a:pt x="57150" y="523875"/>
                </a:cubicBezTo>
                <a:cubicBezTo>
                  <a:pt x="38393" y="510745"/>
                  <a:pt x="0" y="485775"/>
                  <a:pt x="0" y="485775"/>
                </a:cubicBez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TextBox 76"/>
          <p:cNvSpPr txBox="1"/>
          <p:nvPr/>
        </p:nvSpPr>
        <p:spPr>
          <a:xfrm>
            <a:off x="5878978" y="4768393"/>
            <a:ext cx="2829100" cy="43858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200" b="1" dirty="0" smtClean="0">
                <a:latin typeface="나눔고딕" panose="020D0604000000000000" pitchFamily="50" charset="-127"/>
                <a:ea typeface="나눔고딕" panose="020D0604000000000000" pitchFamily="50" charset="-127"/>
              </a:rPr>
              <a:t>[</a:t>
            </a:r>
            <a:r>
              <a:rPr lang="ko-KR" altLang="en-US" sz="1200" b="1" dirty="0" err="1" smtClean="0">
                <a:latin typeface="나눔고딕" panose="020D0604000000000000" pitchFamily="50" charset="-127"/>
                <a:ea typeface="나눔고딕" panose="020D0604000000000000" pitchFamily="50" charset="-127"/>
              </a:rPr>
              <a:t>가비지</a:t>
            </a:r>
            <a:r>
              <a:rPr lang="ko-KR" altLang="en-US" sz="1200" b="1" dirty="0" smtClean="0">
                <a:latin typeface="나눔고딕" panose="020D0604000000000000" pitchFamily="50" charset="-127"/>
                <a:ea typeface="나눔고딕" panose="020D0604000000000000" pitchFamily="50" charset="-127"/>
              </a:rPr>
              <a:t> 컬렉션</a:t>
            </a:r>
            <a:r>
              <a:rPr lang="en-US" altLang="ko-KR" sz="1200" b="1" dirty="0" smtClean="0">
                <a:latin typeface="나눔고딕" panose="020D0604000000000000" pitchFamily="50" charset="-127"/>
                <a:ea typeface="나눔고딕" panose="020D0604000000000000" pitchFamily="50" charset="-127"/>
              </a:rPr>
              <a:t>]</a:t>
            </a:r>
          </a:p>
          <a:p>
            <a:r>
              <a:rPr lang="ko-KR" altLang="en-US" sz="1050" b="1" dirty="0" smtClean="0">
                <a:latin typeface="나눔고딕" panose="020D0604000000000000" pitchFamily="50" charset="-127"/>
                <a:ea typeface="나눔고딕" panose="020D0604000000000000" pitchFamily="50" charset="-127"/>
              </a:rPr>
              <a:t>컴퓨터 안에서의 </a:t>
            </a:r>
            <a:r>
              <a:rPr lang="en-US" altLang="ko-KR" sz="1050" b="1" dirty="0" smtClean="0">
                <a:latin typeface="나눔고딕" panose="020D0604000000000000" pitchFamily="50" charset="-127"/>
                <a:ea typeface="나눔고딕" panose="020D0604000000000000" pitchFamily="50" charset="-127"/>
              </a:rPr>
              <a:t>“</a:t>
            </a:r>
            <a:r>
              <a:rPr lang="ko-KR" altLang="en-US" sz="1050" b="1" dirty="0" smtClean="0">
                <a:latin typeface="나눔고딕" panose="020D0604000000000000" pitchFamily="50" charset="-127"/>
                <a:ea typeface="나눔고딕" panose="020D0604000000000000" pitchFamily="50" charset="-127"/>
              </a:rPr>
              <a:t>쓰레기장</a:t>
            </a:r>
            <a:r>
              <a:rPr lang="en-US" altLang="ko-KR" sz="1050" b="1" dirty="0" smtClean="0">
                <a:latin typeface="나눔고딕" panose="020D0604000000000000" pitchFamily="50" charset="-127"/>
                <a:ea typeface="나눔고딕" panose="020D0604000000000000" pitchFamily="50" charset="-127"/>
              </a:rPr>
              <a:t>”</a:t>
            </a:r>
            <a:r>
              <a:rPr lang="ko-KR" altLang="en-US" sz="1050" b="1" dirty="0" smtClean="0">
                <a:latin typeface="나눔고딕" panose="020D0604000000000000" pitchFamily="50" charset="-127"/>
                <a:ea typeface="나눔고딕" panose="020D0604000000000000" pitchFamily="50" charset="-127"/>
              </a:rPr>
              <a:t>을 말함</a:t>
            </a:r>
            <a:r>
              <a:rPr lang="en-US" altLang="ko-KR" sz="1050" b="1" dirty="0" smtClean="0">
                <a:latin typeface="나눔고딕" panose="020D0604000000000000" pitchFamily="50" charset="-127"/>
                <a:ea typeface="나눔고딕" panose="020D0604000000000000" pitchFamily="50" charset="-127"/>
              </a:rPr>
              <a:t>.</a:t>
            </a:r>
            <a:endParaRPr lang="ko-KR" altLang="en-US" sz="1050" b="1" dirty="0">
              <a:latin typeface="나눔고딕" panose="020D0604000000000000" pitchFamily="50" charset="-127"/>
              <a:ea typeface="나눔고딕" panose="020D0604000000000000" pitchFamily="50" charset="-127"/>
            </a:endParaRPr>
          </a:p>
        </p:txBody>
      </p:sp>
      <p:sp>
        <p:nvSpPr>
          <p:cNvPr id="78" name="TextBox 77"/>
          <p:cNvSpPr txBox="1"/>
          <p:nvPr/>
        </p:nvSpPr>
        <p:spPr>
          <a:xfrm>
            <a:off x="5852567" y="1152201"/>
            <a:ext cx="2839712" cy="57708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050" b="1" dirty="0" smtClean="0">
                <a:latin typeface="나눔고딕" panose="020D0604000000000000" pitchFamily="50" charset="-127"/>
                <a:ea typeface="나눔고딕" panose="020D0604000000000000" pitchFamily="50" charset="-127"/>
              </a:rPr>
              <a:t>[</a:t>
            </a:r>
            <a:r>
              <a:rPr lang="ko-KR" altLang="en-US" sz="1050" b="1" dirty="0" err="1" smtClean="0">
                <a:latin typeface="나눔고딕" panose="020D0604000000000000" pitchFamily="50" charset="-127"/>
                <a:ea typeface="나눔고딕" panose="020D0604000000000000" pitchFamily="50" charset="-127"/>
              </a:rPr>
              <a:t>가비지</a:t>
            </a:r>
            <a:r>
              <a:rPr lang="ko-KR" altLang="en-US" sz="1050" b="1" dirty="0" smtClean="0">
                <a:latin typeface="나눔고딕" panose="020D0604000000000000" pitchFamily="50" charset="-127"/>
                <a:ea typeface="나눔고딕" panose="020D0604000000000000" pitchFamily="50" charset="-127"/>
              </a:rPr>
              <a:t> 컬렉션</a:t>
            </a:r>
            <a:r>
              <a:rPr lang="en-US" altLang="ko-KR" sz="1050" b="1" dirty="0" smtClean="0">
                <a:latin typeface="나눔고딕" panose="020D0604000000000000" pitchFamily="50" charset="-127"/>
                <a:ea typeface="나눔고딕" panose="020D0604000000000000" pitchFamily="50" charset="-127"/>
              </a:rPr>
              <a:t>] </a:t>
            </a:r>
          </a:p>
          <a:p>
            <a:r>
              <a:rPr lang="ko-KR" altLang="en-US" sz="1050" b="1" dirty="0" smtClean="0">
                <a:latin typeface="나눔고딕" panose="020D0604000000000000" pitchFamily="50" charset="-127"/>
                <a:ea typeface="나눔고딕" panose="020D0604000000000000" pitchFamily="50" charset="-127"/>
              </a:rPr>
              <a:t>실제로 사용하고 있는 용어</a:t>
            </a:r>
            <a:r>
              <a:rPr lang="en-US" altLang="ko-KR" sz="1050" b="1" dirty="0" smtClean="0">
                <a:latin typeface="나눔고딕" panose="020D0604000000000000" pitchFamily="50" charset="-127"/>
                <a:ea typeface="나눔고딕" panose="020D0604000000000000" pitchFamily="50" charset="-127"/>
              </a:rPr>
              <a:t>(</a:t>
            </a:r>
            <a:r>
              <a:rPr lang="ko-KR" altLang="en-US" sz="1050" b="1" dirty="0" smtClean="0">
                <a:latin typeface="나눔고딕" panose="020D0604000000000000" pitchFamily="50" charset="-127"/>
                <a:ea typeface="나눔고딕" panose="020D0604000000000000" pitchFamily="50" charset="-127"/>
              </a:rPr>
              <a:t>쓰레기 처리 과정 하나를 통째로 부르는 용어로 사용함</a:t>
            </a:r>
            <a:r>
              <a:rPr lang="en-US" altLang="ko-KR" sz="1050" b="1" dirty="0" smtClean="0">
                <a:latin typeface="나눔고딕" panose="020D0604000000000000" pitchFamily="50" charset="-127"/>
                <a:ea typeface="나눔고딕" panose="020D0604000000000000" pitchFamily="50" charset="-127"/>
              </a:rPr>
              <a:t>)</a:t>
            </a:r>
            <a:endParaRPr lang="ko-KR" altLang="en-US" sz="9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5447336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6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64680" y="1574800"/>
            <a:ext cx="5775241" cy="5037666"/>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a:solidFill>
                  <a:srgbClr val="1C314E"/>
                </a:solidFill>
                <a:latin typeface="나눔고딕"/>
                <a:ea typeface="나눔고딕"/>
              </a:rPr>
              <a:t>19. [</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a:solidFill>
                  <a:srgbClr val="1C314E"/>
                </a:solidFill>
                <a:latin typeface="나눔고딕"/>
                <a:ea typeface="나눔고딕"/>
              </a:rPr>
              <a:t>우분투</a:t>
            </a:r>
            <a:r>
              <a:rPr lang="ko-KR" altLang="en-US" b="1" spc="-151" dirty="0">
                <a:solidFill>
                  <a:srgbClr val="1C314E"/>
                </a:solidFill>
                <a:latin typeface="나눔고딕"/>
                <a:ea typeface="나눔고딕"/>
              </a:rPr>
              <a:t> </a:t>
            </a:r>
            <a:r>
              <a:rPr lang="en-US" altLang="ko-KR" b="1" spc="-151" dirty="0">
                <a:solidFill>
                  <a:srgbClr val="1C314E"/>
                </a:solidFill>
                <a:latin typeface="나눔고딕"/>
                <a:ea typeface="나눔고딕"/>
              </a:rPr>
              <a:t>20.04, Apache 2.4, PHP 8.0 – php.ini </a:t>
            </a:r>
            <a:r>
              <a:rPr lang="ko-KR" altLang="en-US" b="1" spc="-151" dirty="0">
                <a:solidFill>
                  <a:srgbClr val="1C314E"/>
                </a:solidFill>
                <a:latin typeface="나눔고딕"/>
                <a:ea typeface="나눔고딕"/>
              </a:rPr>
              <a:t>환경설정 </a:t>
            </a:r>
            <a:r>
              <a:rPr lang="en-US" altLang="ko-KR" b="1" spc="-151" dirty="0">
                <a:solidFill>
                  <a:srgbClr val="1C314E"/>
                </a:solidFill>
                <a:latin typeface="나눔고딕"/>
                <a:ea typeface="나눔고딕"/>
              </a:rPr>
              <a:t>(5) </a:t>
            </a:r>
            <a:r>
              <a:rPr lang="ko-KR" altLang="en-US" b="1" spc="-151" dirty="0" err="1">
                <a:solidFill>
                  <a:srgbClr val="1C314E"/>
                </a:solidFill>
                <a:latin typeface="나눔고딕"/>
                <a:ea typeface="나눔고딕"/>
              </a:rPr>
              <a:t>가베지</a:t>
            </a:r>
            <a:r>
              <a:rPr lang="ko-KR" altLang="en-US" b="1" spc="-151" dirty="0">
                <a:solidFill>
                  <a:srgbClr val="1C314E"/>
                </a:solidFill>
                <a:latin typeface="나눔고딕"/>
                <a:ea typeface="나눔고딕"/>
              </a:rPr>
              <a:t> 컬렉션</a:t>
            </a:r>
            <a:r>
              <a:rPr lang="en-US" altLang="ko-KR" b="1" spc="-151" dirty="0">
                <a:solidFill>
                  <a:srgbClr val="1C314E"/>
                </a:solidFill>
                <a:latin typeface="나눔고딕"/>
                <a:ea typeface="나눔고딕"/>
              </a:rPr>
              <a:t> (2021-04-06)</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71</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91475"/>
            <a:ext cx="8470080" cy="274531"/>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PHP </a:t>
            </a:r>
            <a:r>
              <a:rPr lang="ko-KR" altLang="en-US" sz="1100" dirty="0" smtClean="0">
                <a:latin typeface="나눔고딕" panose="020D0604000000000000" pitchFamily="50" charset="-127"/>
                <a:ea typeface="나눔고딕" panose="020D0604000000000000" pitchFamily="50" charset="-127"/>
              </a:rPr>
              <a:t>세션의 </a:t>
            </a:r>
            <a:r>
              <a:rPr lang="ko-KR" altLang="en-US" sz="1100" dirty="0" err="1" smtClean="0">
                <a:latin typeface="나눔고딕" panose="020D0604000000000000" pitchFamily="50" charset="-127"/>
                <a:ea typeface="나눔고딕" panose="020D0604000000000000" pitchFamily="50" charset="-127"/>
              </a:rPr>
              <a:t>가베지컬렉션에</a:t>
            </a:r>
            <a:r>
              <a:rPr lang="ko-KR" altLang="en-US" sz="1100" dirty="0" smtClean="0">
                <a:latin typeface="나눔고딕" panose="020D0604000000000000" pitchFamily="50" charset="-127"/>
                <a:ea typeface="나눔고딕" panose="020D0604000000000000" pitchFamily="50" charset="-127"/>
              </a:rPr>
              <a:t> 대해서 소개하였다</a:t>
            </a:r>
            <a:r>
              <a:rPr lang="en-US" altLang="ko-KR" sz="1100" dirty="0" smtClean="0">
                <a:latin typeface="나눔고딕" panose="020D0604000000000000" pitchFamily="50" charset="-127"/>
                <a:ea typeface="나눔고딕" panose="020D0604000000000000" pitchFamily="50" charset="-127"/>
              </a:rPr>
              <a:t>.</a:t>
            </a:r>
          </a:p>
        </p:txBody>
      </p:sp>
      <p:sp>
        <p:nvSpPr>
          <p:cNvPr id="8" name="자유형 7"/>
          <p:cNvSpPr/>
          <p:nvPr/>
        </p:nvSpPr>
        <p:spPr>
          <a:xfrm>
            <a:off x="5878020" y="2045148"/>
            <a:ext cx="2996309" cy="1355870"/>
          </a:xfrm>
          <a:custGeom>
            <a:avLst/>
            <a:gdLst>
              <a:gd name="connsiteX0" fmla="*/ 48121 w 1479545"/>
              <a:gd name="connsiteY0" fmla="*/ 127145 h 1020110"/>
              <a:gd name="connsiteX1" fmla="*/ 38596 w 1479545"/>
              <a:gd name="connsiteY1" fmla="*/ 889145 h 1020110"/>
              <a:gd name="connsiteX2" fmla="*/ 48121 w 1479545"/>
              <a:gd name="connsiteY2" fmla="*/ 1003445 h 1020110"/>
              <a:gd name="connsiteX3" fmla="*/ 229096 w 1479545"/>
              <a:gd name="connsiteY3" fmla="*/ 1012970 h 1020110"/>
              <a:gd name="connsiteX4" fmla="*/ 962521 w 1479545"/>
              <a:gd name="connsiteY4" fmla="*/ 1003445 h 1020110"/>
              <a:gd name="connsiteX5" fmla="*/ 1076821 w 1479545"/>
              <a:gd name="connsiteY5" fmla="*/ 974870 h 1020110"/>
              <a:gd name="connsiteX6" fmla="*/ 1124446 w 1479545"/>
              <a:gd name="connsiteY6" fmla="*/ 965345 h 1020110"/>
              <a:gd name="connsiteX7" fmla="*/ 1219696 w 1479545"/>
              <a:gd name="connsiteY7" fmla="*/ 946295 h 1020110"/>
              <a:gd name="connsiteX8" fmla="*/ 1248271 w 1479545"/>
              <a:gd name="connsiteY8" fmla="*/ 936770 h 1020110"/>
              <a:gd name="connsiteX9" fmla="*/ 1267321 w 1479545"/>
              <a:gd name="connsiteY9" fmla="*/ 908195 h 1020110"/>
              <a:gd name="connsiteX10" fmla="*/ 1286371 w 1479545"/>
              <a:gd name="connsiteY10" fmla="*/ 822470 h 1020110"/>
              <a:gd name="connsiteX11" fmla="*/ 1314946 w 1479545"/>
              <a:gd name="connsiteY11" fmla="*/ 746270 h 1020110"/>
              <a:gd name="connsiteX12" fmla="*/ 1333996 w 1479545"/>
              <a:gd name="connsiteY12" fmla="*/ 679595 h 1020110"/>
              <a:gd name="connsiteX13" fmla="*/ 1353046 w 1479545"/>
              <a:gd name="connsiteY13" fmla="*/ 641495 h 1020110"/>
              <a:gd name="connsiteX14" fmla="*/ 1372096 w 1479545"/>
              <a:gd name="connsiteY14" fmla="*/ 593870 h 1020110"/>
              <a:gd name="connsiteX15" fmla="*/ 1400671 w 1479545"/>
              <a:gd name="connsiteY15" fmla="*/ 555770 h 1020110"/>
              <a:gd name="connsiteX16" fmla="*/ 1410196 w 1479545"/>
              <a:gd name="connsiteY16" fmla="*/ 517670 h 1020110"/>
              <a:gd name="connsiteX17" fmla="*/ 1429246 w 1479545"/>
              <a:gd name="connsiteY17" fmla="*/ 450995 h 1020110"/>
              <a:gd name="connsiteX18" fmla="*/ 1448296 w 1479545"/>
              <a:gd name="connsiteY18" fmla="*/ 308120 h 1020110"/>
              <a:gd name="connsiteX19" fmla="*/ 1438771 w 1479545"/>
              <a:gd name="connsiteY19" fmla="*/ 41420 h 1020110"/>
              <a:gd name="connsiteX20" fmla="*/ 10021 w 1479545"/>
              <a:gd name="connsiteY20" fmla="*/ 50945 h 1020110"/>
              <a:gd name="connsiteX21" fmla="*/ 19546 w 1479545"/>
              <a:gd name="connsiteY21" fmla="*/ 127145 h 1020110"/>
              <a:gd name="connsiteX22" fmla="*/ 57646 w 1479545"/>
              <a:gd name="connsiteY22" fmla="*/ 212870 h 1020110"/>
              <a:gd name="connsiteX23" fmla="*/ 95746 w 1479545"/>
              <a:gd name="connsiteY23" fmla="*/ 298595 h 1020110"/>
              <a:gd name="connsiteX24" fmla="*/ 114796 w 1479545"/>
              <a:gd name="connsiteY24" fmla="*/ 327170 h 1020110"/>
              <a:gd name="connsiteX25" fmla="*/ 152896 w 1479545"/>
              <a:gd name="connsiteY25" fmla="*/ 412895 h 102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79545" h="1020110">
                <a:moveTo>
                  <a:pt x="48121" y="127145"/>
                </a:moveTo>
                <a:cubicBezTo>
                  <a:pt x="44946" y="381145"/>
                  <a:pt x="38596" y="635125"/>
                  <a:pt x="38596" y="889145"/>
                </a:cubicBezTo>
                <a:cubicBezTo>
                  <a:pt x="38596" y="927377"/>
                  <a:pt x="16066" y="982609"/>
                  <a:pt x="48121" y="1003445"/>
                </a:cubicBezTo>
                <a:cubicBezTo>
                  <a:pt x="98770" y="1036367"/>
                  <a:pt x="168771" y="1009795"/>
                  <a:pt x="229096" y="1012970"/>
                </a:cubicBezTo>
                <a:lnTo>
                  <a:pt x="962521" y="1003445"/>
                </a:lnTo>
                <a:cubicBezTo>
                  <a:pt x="1013043" y="1002228"/>
                  <a:pt x="1028835" y="987957"/>
                  <a:pt x="1076821" y="974870"/>
                </a:cubicBezTo>
                <a:cubicBezTo>
                  <a:pt x="1092440" y="970610"/>
                  <a:pt x="1108740" y="969272"/>
                  <a:pt x="1124446" y="965345"/>
                </a:cubicBezTo>
                <a:cubicBezTo>
                  <a:pt x="1213110" y="943179"/>
                  <a:pt x="1056343" y="969631"/>
                  <a:pt x="1219696" y="946295"/>
                </a:cubicBezTo>
                <a:cubicBezTo>
                  <a:pt x="1229221" y="943120"/>
                  <a:pt x="1240431" y="943042"/>
                  <a:pt x="1248271" y="936770"/>
                </a:cubicBezTo>
                <a:cubicBezTo>
                  <a:pt x="1257210" y="929619"/>
                  <a:pt x="1262201" y="918434"/>
                  <a:pt x="1267321" y="908195"/>
                </a:cubicBezTo>
                <a:cubicBezTo>
                  <a:pt x="1279679" y="883479"/>
                  <a:pt x="1281493" y="846859"/>
                  <a:pt x="1286371" y="822470"/>
                </a:cubicBezTo>
                <a:cubicBezTo>
                  <a:pt x="1300342" y="752615"/>
                  <a:pt x="1288955" y="815580"/>
                  <a:pt x="1314946" y="746270"/>
                </a:cubicBezTo>
                <a:cubicBezTo>
                  <a:pt x="1339113" y="681824"/>
                  <a:pt x="1310969" y="733325"/>
                  <a:pt x="1333996" y="679595"/>
                </a:cubicBezTo>
                <a:cubicBezTo>
                  <a:pt x="1339589" y="666544"/>
                  <a:pt x="1347279" y="654470"/>
                  <a:pt x="1353046" y="641495"/>
                </a:cubicBezTo>
                <a:cubicBezTo>
                  <a:pt x="1359990" y="625871"/>
                  <a:pt x="1363793" y="608816"/>
                  <a:pt x="1372096" y="593870"/>
                </a:cubicBezTo>
                <a:cubicBezTo>
                  <a:pt x="1379806" y="579993"/>
                  <a:pt x="1391146" y="568470"/>
                  <a:pt x="1400671" y="555770"/>
                </a:cubicBezTo>
                <a:cubicBezTo>
                  <a:pt x="1403846" y="543070"/>
                  <a:pt x="1406752" y="530300"/>
                  <a:pt x="1410196" y="517670"/>
                </a:cubicBezTo>
                <a:cubicBezTo>
                  <a:pt x="1416278" y="495370"/>
                  <a:pt x="1424049" y="473517"/>
                  <a:pt x="1429246" y="450995"/>
                </a:cubicBezTo>
                <a:cubicBezTo>
                  <a:pt x="1438408" y="411294"/>
                  <a:pt x="1444216" y="344844"/>
                  <a:pt x="1448296" y="308120"/>
                </a:cubicBezTo>
                <a:cubicBezTo>
                  <a:pt x="1445121" y="219220"/>
                  <a:pt x="1526339" y="57078"/>
                  <a:pt x="1438771" y="41420"/>
                </a:cubicBezTo>
                <a:cubicBezTo>
                  <a:pt x="969946" y="-42410"/>
                  <a:pt x="485415" y="22230"/>
                  <a:pt x="10021" y="50945"/>
                </a:cubicBezTo>
                <a:cubicBezTo>
                  <a:pt x="-15530" y="52488"/>
                  <a:pt x="15338" y="101896"/>
                  <a:pt x="19546" y="127145"/>
                </a:cubicBezTo>
                <a:cubicBezTo>
                  <a:pt x="27680" y="175948"/>
                  <a:pt x="30653" y="164283"/>
                  <a:pt x="57646" y="212870"/>
                </a:cubicBezTo>
                <a:cubicBezTo>
                  <a:pt x="108145" y="303768"/>
                  <a:pt x="42761" y="192625"/>
                  <a:pt x="95746" y="298595"/>
                </a:cubicBezTo>
                <a:cubicBezTo>
                  <a:pt x="100866" y="308834"/>
                  <a:pt x="109314" y="317120"/>
                  <a:pt x="114796" y="327170"/>
                </a:cubicBezTo>
                <a:cubicBezTo>
                  <a:pt x="154316" y="399623"/>
                  <a:pt x="152896" y="375708"/>
                  <a:pt x="152896" y="412895"/>
                </a:cubicBezTo>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 name="그룹 8"/>
          <p:cNvGrpSpPr/>
          <p:nvPr/>
        </p:nvGrpSpPr>
        <p:grpSpPr>
          <a:xfrm>
            <a:off x="5982467" y="2164472"/>
            <a:ext cx="782783" cy="534033"/>
            <a:chOff x="4841216" y="4988531"/>
            <a:chExt cx="988084" cy="964594"/>
          </a:xfrm>
        </p:grpSpPr>
        <p:sp>
          <p:nvSpPr>
            <p:cNvPr id="10" name="자유형 9"/>
            <p:cNvSpPr/>
            <p:nvPr/>
          </p:nvSpPr>
          <p:spPr>
            <a:xfrm>
              <a:off x="4841216" y="4988531"/>
              <a:ext cx="988084" cy="964594"/>
            </a:xfrm>
            <a:custGeom>
              <a:avLst/>
              <a:gdLst>
                <a:gd name="connsiteX0" fmla="*/ 64159 w 988084"/>
                <a:gd name="connsiteY0" fmla="*/ 21619 h 964594"/>
                <a:gd name="connsiteX1" fmla="*/ 45109 w 988084"/>
                <a:gd name="connsiteY1" fmla="*/ 345469 h 964594"/>
                <a:gd name="connsiteX2" fmla="*/ 35584 w 988084"/>
                <a:gd name="connsiteY2" fmla="*/ 402619 h 964594"/>
                <a:gd name="connsiteX3" fmla="*/ 26059 w 988084"/>
                <a:gd name="connsiteY3" fmla="*/ 497869 h 964594"/>
                <a:gd name="connsiteX4" fmla="*/ 35584 w 988084"/>
                <a:gd name="connsiteY4" fmla="*/ 755044 h 964594"/>
                <a:gd name="connsiteX5" fmla="*/ 45109 w 988084"/>
                <a:gd name="connsiteY5" fmla="*/ 859819 h 964594"/>
                <a:gd name="connsiteX6" fmla="*/ 92734 w 988084"/>
                <a:gd name="connsiteY6" fmla="*/ 878869 h 964594"/>
                <a:gd name="connsiteX7" fmla="*/ 140359 w 988084"/>
                <a:gd name="connsiteY7" fmla="*/ 888394 h 964594"/>
                <a:gd name="connsiteX8" fmla="*/ 178459 w 988084"/>
                <a:gd name="connsiteY8" fmla="*/ 897919 h 964594"/>
                <a:gd name="connsiteX9" fmla="*/ 235609 w 988084"/>
                <a:gd name="connsiteY9" fmla="*/ 907444 h 964594"/>
                <a:gd name="connsiteX10" fmla="*/ 454684 w 988084"/>
                <a:gd name="connsiteY10" fmla="*/ 936019 h 964594"/>
                <a:gd name="connsiteX11" fmla="*/ 521359 w 988084"/>
                <a:gd name="connsiteY11" fmla="*/ 945544 h 964594"/>
                <a:gd name="connsiteX12" fmla="*/ 597559 w 988084"/>
                <a:gd name="connsiteY12" fmla="*/ 964594 h 964594"/>
                <a:gd name="connsiteX13" fmla="*/ 930934 w 988084"/>
                <a:gd name="connsiteY13" fmla="*/ 955069 h 964594"/>
                <a:gd name="connsiteX14" fmla="*/ 940459 w 988084"/>
                <a:gd name="connsiteY14" fmla="*/ 926494 h 964594"/>
                <a:gd name="connsiteX15" fmla="*/ 949984 w 988084"/>
                <a:gd name="connsiteY15" fmla="*/ 555019 h 964594"/>
                <a:gd name="connsiteX16" fmla="*/ 969034 w 988084"/>
                <a:gd name="connsiteY16" fmla="*/ 488344 h 964594"/>
                <a:gd name="connsiteX17" fmla="*/ 988084 w 988084"/>
                <a:gd name="connsiteY17" fmla="*/ 393094 h 964594"/>
                <a:gd name="connsiteX18" fmla="*/ 978559 w 988084"/>
                <a:gd name="connsiteY18" fmla="*/ 145444 h 964594"/>
                <a:gd name="connsiteX19" fmla="*/ 949984 w 988084"/>
                <a:gd name="connsiteY19" fmla="*/ 40669 h 964594"/>
                <a:gd name="connsiteX20" fmla="*/ 902359 w 988084"/>
                <a:gd name="connsiteY20" fmla="*/ 31144 h 964594"/>
                <a:gd name="connsiteX21" fmla="*/ 64159 w 988084"/>
                <a:gd name="connsiteY21" fmla="*/ 21619 h 964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8084" h="964594">
                  <a:moveTo>
                    <a:pt x="64159" y="21619"/>
                  </a:moveTo>
                  <a:cubicBezTo>
                    <a:pt x="-78716" y="74007"/>
                    <a:pt x="64468" y="6683"/>
                    <a:pt x="45109" y="345469"/>
                  </a:cubicBezTo>
                  <a:cubicBezTo>
                    <a:pt x="44007" y="364750"/>
                    <a:pt x="37979" y="383455"/>
                    <a:pt x="35584" y="402619"/>
                  </a:cubicBezTo>
                  <a:cubicBezTo>
                    <a:pt x="31626" y="434281"/>
                    <a:pt x="29234" y="466119"/>
                    <a:pt x="26059" y="497869"/>
                  </a:cubicBezTo>
                  <a:cubicBezTo>
                    <a:pt x="29234" y="583594"/>
                    <a:pt x="31075" y="669379"/>
                    <a:pt x="35584" y="755044"/>
                  </a:cubicBezTo>
                  <a:cubicBezTo>
                    <a:pt x="37427" y="790065"/>
                    <a:pt x="30413" y="827978"/>
                    <a:pt x="45109" y="859819"/>
                  </a:cubicBezTo>
                  <a:cubicBezTo>
                    <a:pt x="52274" y="875343"/>
                    <a:pt x="76357" y="873956"/>
                    <a:pt x="92734" y="878869"/>
                  </a:cubicBezTo>
                  <a:cubicBezTo>
                    <a:pt x="108241" y="883521"/>
                    <a:pt x="124555" y="884882"/>
                    <a:pt x="140359" y="888394"/>
                  </a:cubicBezTo>
                  <a:cubicBezTo>
                    <a:pt x="153138" y="891234"/>
                    <a:pt x="165622" y="895352"/>
                    <a:pt x="178459" y="897919"/>
                  </a:cubicBezTo>
                  <a:cubicBezTo>
                    <a:pt x="197397" y="901707"/>
                    <a:pt x="216521" y="904507"/>
                    <a:pt x="235609" y="907444"/>
                  </a:cubicBezTo>
                  <a:cubicBezTo>
                    <a:pt x="360086" y="926594"/>
                    <a:pt x="263769" y="908745"/>
                    <a:pt x="454684" y="936019"/>
                  </a:cubicBezTo>
                  <a:cubicBezTo>
                    <a:pt x="476909" y="939194"/>
                    <a:pt x="499344" y="941141"/>
                    <a:pt x="521359" y="945544"/>
                  </a:cubicBezTo>
                  <a:cubicBezTo>
                    <a:pt x="547032" y="950679"/>
                    <a:pt x="572159" y="958244"/>
                    <a:pt x="597559" y="964594"/>
                  </a:cubicBezTo>
                  <a:cubicBezTo>
                    <a:pt x="708684" y="961419"/>
                    <a:pt x="820444" y="967346"/>
                    <a:pt x="930934" y="955069"/>
                  </a:cubicBezTo>
                  <a:cubicBezTo>
                    <a:pt x="940913" y="953960"/>
                    <a:pt x="939981" y="936523"/>
                    <a:pt x="940459" y="926494"/>
                  </a:cubicBezTo>
                  <a:cubicBezTo>
                    <a:pt x="946351" y="802769"/>
                    <a:pt x="941923" y="678622"/>
                    <a:pt x="949984" y="555019"/>
                  </a:cubicBezTo>
                  <a:cubicBezTo>
                    <a:pt x="951488" y="531954"/>
                    <a:pt x="963740" y="510844"/>
                    <a:pt x="969034" y="488344"/>
                  </a:cubicBezTo>
                  <a:cubicBezTo>
                    <a:pt x="976450" y="456826"/>
                    <a:pt x="988084" y="393094"/>
                    <a:pt x="988084" y="393094"/>
                  </a:cubicBezTo>
                  <a:cubicBezTo>
                    <a:pt x="984909" y="310544"/>
                    <a:pt x="983878" y="227884"/>
                    <a:pt x="978559" y="145444"/>
                  </a:cubicBezTo>
                  <a:cubicBezTo>
                    <a:pt x="977901" y="135251"/>
                    <a:pt x="958270" y="42326"/>
                    <a:pt x="949984" y="40669"/>
                  </a:cubicBezTo>
                  <a:cubicBezTo>
                    <a:pt x="934109" y="37494"/>
                    <a:pt x="918548" y="31313"/>
                    <a:pt x="902359" y="31144"/>
                  </a:cubicBezTo>
                  <a:cubicBezTo>
                    <a:pt x="613450" y="28135"/>
                    <a:pt x="207034" y="-30769"/>
                    <a:pt x="64159" y="21619"/>
                  </a:cubicBezTo>
                  <a:close/>
                </a:path>
              </a:pathLst>
            </a:cu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자유형 10"/>
            <p:cNvSpPr/>
            <p:nvPr/>
          </p:nvSpPr>
          <p:spPr>
            <a:xfrm>
              <a:off x="4976011" y="5079587"/>
              <a:ext cx="786613" cy="801422"/>
            </a:xfrm>
            <a:custGeom>
              <a:avLst/>
              <a:gdLst>
                <a:gd name="connsiteX0" fmla="*/ 567538 w 700888"/>
                <a:gd name="connsiteY0" fmla="*/ 82963 h 664025"/>
                <a:gd name="connsiteX1" fmla="*/ 500863 w 700888"/>
                <a:gd name="connsiteY1" fmla="*/ 63913 h 664025"/>
                <a:gd name="connsiteX2" fmla="*/ 453238 w 700888"/>
                <a:gd name="connsiteY2" fmla="*/ 54388 h 664025"/>
                <a:gd name="connsiteX3" fmla="*/ 424663 w 700888"/>
                <a:gd name="connsiteY3" fmla="*/ 44863 h 664025"/>
                <a:gd name="connsiteX4" fmla="*/ 319888 w 700888"/>
                <a:gd name="connsiteY4" fmla="*/ 25813 h 664025"/>
                <a:gd name="connsiteX5" fmla="*/ 157963 w 700888"/>
                <a:gd name="connsiteY5" fmla="*/ 6763 h 664025"/>
                <a:gd name="connsiteX6" fmla="*/ 43663 w 700888"/>
                <a:gd name="connsiteY6" fmla="*/ 16288 h 664025"/>
                <a:gd name="connsiteX7" fmla="*/ 34138 w 700888"/>
                <a:gd name="connsiteY7" fmla="*/ 197263 h 664025"/>
                <a:gd name="connsiteX8" fmla="*/ 24613 w 700888"/>
                <a:gd name="connsiteY8" fmla="*/ 302038 h 664025"/>
                <a:gd name="connsiteX9" fmla="*/ 34138 w 700888"/>
                <a:gd name="connsiteY9" fmla="*/ 597313 h 664025"/>
                <a:gd name="connsiteX10" fmla="*/ 367513 w 700888"/>
                <a:gd name="connsiteY10" fmla="*/ 616363 h 664025"/>
                <a:gd name="connsiteX11" fmla="*/ 396088 w 700888"/>
                <a:gd name="connsiteY11" fmla="*/ 625888 h 664025"/>
                <a:gd name="connsiteX12" fmla="*/ 519913 w 700888"/>
                <a:gd name="connsiteY12" fmla="*/ 644938 h 664025"/>
                <a:gd name="connsiteX13" fmla="*/ 586588 w 700888"/>
                <a:gd name="connsiteY13" fmla="*/ 663988 h 664025"/>
                <a:gd name="connsiteX14" fmla="*/ 643738 w 700888"/>
                <a:gd name="connsiteY14" fmla="*/ 644938 h 664025"/>
                <a:gd name="connsiteX15" fmla="*/ 662788 w 700888"/>
                <a:gd name="connsiteY15" fmla="*/ 521113 h 664025"/>
                <a:gd name="connsiteX16" fmla="*/ 681838 w 700888"/>
                <a:gd name="connsiteY16" fmla="*/ 454438 h 664025"/>
                <a:gd name="connsiteX17" fmla="*/ 691363 w 700888"/>
                <a:gd name="connsiteY17" fmla="*/ 330613 h 664025"/>
                <a:gd name="connsiteX18" fmla="*/ 700888 w 700888"/>
                <a:gd name="connsiteY18" fmla="*/ 302038 h 664025"/>
                <a:gd name="connsiteX19" fmla="*/ 691363 w 700888"/>
                <a:gd name="connsiteY19" fmla="*/ 149638 h 664025"/>
                <a:gd name="connsiteX20" fmla="*/ 681838 w 700888"/>
                <a:gd name="connsiteY20" fmla="*/ 121063 h 664025"/>
                <a:gd name="connsiteX21" fmla="*/ 653263 w 700888"/>
                <a:gd name="connsiteY21" fmla="*/ 111538 h 664025"/>
                <a:gd name="connsiteX22" fmla="*/ 510388 w 700888"/>
                <a:gd name="connsiteY22" fmla="*/ 111538 h 66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0888" h="664025">
                  <a:moveTo>
                    <a:pt x="567538" y="82963"/>
                  </a:moveTo>
                  <a:cubicBezTo>
                    <a:pt x="545313" y="76613"/>
                    <a:pt x="523287" y="69519"/>
                    <a:pt x="500863" y="63913"/>
                  </a:cubicBezTo>
                  <a:cubicBezTo>
                    <a:pt x="485157" y="59986"/>
                    <a:pt x="468944" y="58315"/>
                    <a:pt x="453238" y="54388"/>
                  </a:cubicBezTo>
                  <a:cubicBezTo>
                    <a:pt x="443498" y="51953"/>
                    <a:pt x="434403" y="47298"/>
                    <a:pt x="424663" y="44863"/>
                  </a:cubicBezTo>
                  <a:cubicBezTo>
                    <a:pt x="400885" y="38919"/>
                    <a:pt x="341968" y="29210"/>
                    <a:pt x="319888" y="25813"/>
                  </a:cubicBezTo>
                  <a:cubicBezTo>
                    <a:pt x="241679" y="13781"/>
                    <a:pt x="247051" y="15672"/>
                    <a:pt x="157963" y="6763"/>
                  </a:cubicBezTo>
                  <a:cubicBezTo>
                    <a:pt x="119863" y="9938"/>
                    <a:pt x="64499" y="-15767"/>
                    <a:pt x="43663" y="16288"/>
                  </a:cubicBezTo>
                  <a:cubicBezTo>
                    <a:pt x="10741" y="66937"/>
                    <a:pt x="38156" y="136988"/>
                    <a:pt x="34138" y="197263"/>
                  </a:cubicBezTo>
                  <a:cubicBezTo>
                    <a:pt x="31805" y="232254"/>
                    <a:pt x="27788" y="267113"/>
                    <a:pt x="24613" y="302038"/>
                  </a:cubicBezTo>
                  <a:cubicBezTo>
                    <a:pt x="27788" y="400463"/>
                    <a:pt x="-38454" y="530770"/>
                    <a:pt x="34138" y="597313"/>
                  </a:cubicBezTo>
                  <a:cubicBezTo>
                    <a:pt x="116188" y="672525"/>
                    <a:pt x="367513" y="616363"/>
                    <a:pt x="367513" y="616363"/>
                  </a:cubicBezTo>
                  <a:cubicBezTo>
                    <a:pt x="377038" y="619538"/>
                    <a:pt x="386287" y="623710"/>
                    <a:pt x="396088" y="625888"/>
                  </a:cubicBezTo>
                  <a:cubicBezTo>
                    <a:pt x="419877" y="631174"/>
                    <a:pt x="498644" y="641900"/>
                    <a:pt x="519913" y="644938"/>
                  </a:cubicBezTo>
                  <a:cubicBezTo>
                    <a:pt x="531271" y="648724"/>
                    <a:pt x="577388" y="664908"/>
                    <a:pt x="586588" y="663988"/>
                  </a:cubicBezTo>
                  <a:cubicBezTo>
                    <a:pt x="606569" y="661990"/>
                    <a:pt x="624688" y="651288"/>
                    <a:pt x="643738" y="644938"/>
                  </a:cubicBezTo>
                  <a:cubicBezTo>
                    <a:pt x="648313" y="612915"/>
                    <a:pt x="656180" y="554153"/>
                    <a:pt x="662788" y="521113"/>
                  </a:cubicBezTo>
                  <a:cubicBezTo>
                    <a:pt x="668768" y="491213"/>
                    <a:pt x="672760" y="481673"/>
                    <a:pt x="681838" y="454438"/>
                  </a:cubicBezTo>
                  <a:cubicBezTo>
                    <a:pt x="685013" y="413163"/>
                    <a:pt x="686228" y="371690"/>
                    <a:pt x="691363" y="330613"/>
                  </a:cubicBezTo>
                  <a:cubicBezTo>
                    <a:pt x="692608" y="320650"/>
                    <a:pt x="700888" y="312078"/>
                    <a:pt x="700888" y="302038"/>
                  </a:cubicBezTo>
                  <a:cubicBezTo>
                    <a:pt x="700888" y="251139"/>
                    <a:pt x="696691" y="200257"/>
                    <a:pt x="691363" y="149638"/>
                  </a:cubicBezTo>
                  <a:cubicBezTo>
                    <a:pt x="690312" y="139653"/>
                    <a:pt x="688938" y="128163"/>
                    <a:pt x="681838" y="121063"/>
                  </a:cubicBezTo>
                  <a:cubicBezTo>
                    <a:pt x="674738" y="113963"/>
                    <a:pt x="663288" y="112095"/>
                    <a:pt x="653263" y="111538"/>
                  </a:cubicBezTo>
                  <a:cubicBezTo>
                    <a:pt x="605711" y="108896"/>
                    <a:pt x="558013" y="111538"/>
                    <a:pt x="510388" y="111538"/>
                  </a:cubicBezTo>
                </a:path>
              </a:pathLst>
            </a:cu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5068328" y="5355324"/>
              <a:ext cx="694296" cy="261610"/>
            </a:xfrm>
            <a:prstGeom prst="rect">
              <a:avLst/>
            </a:prstGeom>
            <a:noFill/>
          </p:spPr>
          <p:txBody>
            <a:bodyPr wrap="square" rtlCol="0">
              <a:spAutoFit/>
            </a:bodyPr>
            <a:lstStyle/>
            <a:p>
              <a:r>
                <a:rPr lang="en-US" altLang="ko-KR" sz="1100" b="1" dirty="0" smtClean="0">
                  <a:latin typeface="나눔고딕" panose="020D0604000000000000" pitchFamily="50" charset="-127"/>
                  <a:ea typeface="나눔고딕" panose="020D0604000000000000" pitchFamily="50" charset="-127"/>
                </a:rPr>
                <a:t>CPU</a:t>
              </a:r>
              <a:endParaRPr lang="ko-KR" altLang="en-US" sz="1100" b="1" dirty="0">
                <a:latin typeface="나눔고딕" panose="020D0604000000000000" pitchFamily="50" charset="-127"/>
                <a:ea typeface="나눔고딕" panose="020D0604000000000000" pitchFamily="50" charset="-127"/>
              </a:endParaRPr>
            </a:p>
          </p:txBody>
        </p:sp>
      </p:grpSp>
      <p:grpSp>
        <p:nvGrpSpPr>
          <p:cNvPr id="13" name="그룹 12"/>
          <p:cNvGrpSpPr/>
          <p:nvPr/>
        </p:nvGrpSpPr>
        <p:grpSpPr>
          <a:xfrm>
            <a:off x="6636294" y="2651762"/>
            <a:ext cx="1788652" cy="809713"/>
            <a:chOff x="6248356" y="5362575"/>
            <a:chExt cx="2801423" cy="1319870"/>
          </a:xfrm>
        </p:grpSpPr>
        <p:sp>
          <p:nvSpPr>
            <p:cNvPr id="14" name="자유형 13"/>
            <p:cNvSpPr/>
            <p:nvPr/>
          </p:nvSpPr>
          <p:spPr>
            <a:xfrm>
              <a:off x="6248356" y="5362575"/>
              <a:ext cx="2801423" cy="1200150"/>
            </a:xfrm>
            <a:custGeom>
              <a:avLst/>
              <a:gdLst>
                <a:gd name="connsiteX0" fmla="*/ 686873 w 2363273"/>
                <a:gd name="connsiteY0" fmla="*/ 0 h 1428750"/>
                <a:gd name="connsiteX1" fmla="*/ 515423 w 2363273"/>
                <a:gd name="connsiteY1" fmla="*/ 180975 h 1428750"/>
                <a:gd name="connsiteX2" fmla="*/ 410648 w 2363273"/>
                <a:gd name="connsiteY2" fmla="*/ 266700 h 1428750"/>
                <a:gd name="connsiteX3" fmla="*/ 267773 w 2363273"/>
                <a:gd name="connsiteY3" fmla="*/ 381000 h 1428750"/>
                <a:gd name="connsiteX4" fmla="*/ 134423 w 2363273"/>
                <a:gd name="connsiteY4" fmla="*/ 485775 h 1428750"/>
                <a:gd name="connsiteX5" fmla="*/ 105848 w 2363273"/>
                <a:gd name="connsiteY5" fmla="*/ 504825 h 1428750"/>
                <a:gd name="connsiteX6" fmla="*/ 39173 w 2363273"/>
                <a:gd name="connsiteY6" fmla="*/ 571500 h 1428750"/>
                <a:gd name="connsiteX7" fmla="*/ 10598 w 2363273"/>
                <a:gd name="connsiteY7" fmla="*/ 600075 h 1428750"/>
                <a:gd name="connsiteX8" fmla="*/ 1073 w 2363273"/>
                <a:gd name="connsiteY8" fmla="*/ 628650 h 1428750"/>
                <a:gd name="connsiteX9" fmla="*/ 39173 w 2363273"/>
                <a:gd name="connsiteY9" fmla="*/ 657225 h 1428750"/>
                <a:gd name="connsiteX10" fmla="*/ 134423 w 2363273"/>
                <a:gd name="connsiteY10" fmla="*/ 676275 h 1428750"/>
                <a:gd name="connsiteX11" fmla="*/ 182048 w 2363273"/>
                <a:gd name="connsiteY11" fmla="*/ 695325 h 1428750"/>
                <a:gd name="connsiteX12" fmla="*/ 220148 w 2363273"/>
                <a:gd name="connsiteY12" fmla="*/ 714375 h 1428750"/>
                <a:gd name="connsiteX13" fmla="*/ 277298 w 2363273"/>
                <a:gd name="connsiteY13" fmla="*/ 733425 h 1428750"/>
                <a:gd name="connsiteX14" fmla="*/ 305873 w 2363273"/>
                <a:gd name="connsiteY14" fmla="*/ 752475 h 1428750"/>
                <a:gd name="connsiteX15" fmla="*/ 420173 w 2363273"/>
                <a:gd name="connsiteY15" fmla="*/ 781050 h 1428750"/>
                <a:gd name="connsiteX16" fmla="*/ 543998 w 2363273"/>
                <a:gd name="connsiteY16" fmla="*/ 847725 h 1428750"/>
                <a:gd name="connsiteX17" fmla="*/ 601148 w 2363273"/>
                <a:gd name="connsiteY17" fmla="*/ 866775 h 1428750"/>
                <a:gd name="connsiteX18" fmla="*/ 658298 w 2363273"/>
                <a:gd name="connsiteY18" fmla="*/ 895350 h 1428750"/>
                <a:gd name="connsiteX19" fmla="*/ 724973 w 2363273"/>
                <a:gd name="connsiteY19" fmla="*/ 923925 h 1428750"/>
                <a:gd name="connsiteX20" fmla="*/ 782123 w 2363273"/>
                <a:gd name="connsiteY20" fmla="*/ 952500 h 1428750"/>
                <a:gd name="connsiteX21" fmla="*/ 886898 w 2363273"/>
                <a:gd name="connsiteY21" fmla="*/ 1009650 h 1428750"/>
                <a:gd name="connsiteX22" fmla="*/ 963098 w 2363273"/>
                <a:gd name="connsiteY22" fmla="*/ 1038225 h 1428750"/>
                <a:gd name="connsiteX23" fmla="*/ 1010723 w 2363273"/>
                <a:gd name="connsiteY23" fmla="*/ 1066800 h 1428750"/>
                <a:gd name="connsiteX24" fmla="*/ 1125023 w 2363273"/>
                <a:gd name="connsiteY24" fmla="*/ 1123950 h 1428750"/>
                <a:gd name="connsiteX25" fmla="*/ 1182173 w 2363273"/>
                <a:gd name="connsiteY25" fmla="*/ 1162050 h 1428750"/>
                <a:gd name="connsiteX26" fmla="*/ 1210748 w 2363273"/>
                <a:gd name="connsiteY26" fmla="*/ 1171575 h 1428750"/>
                <a:gd name="connsiteX27" fmla="*/ 1325048 w 2363273"/>
                <a:gd name="connsiteY27" fmla="*/ 1219200 h 1428750"/>
                <a:gd name="connsiteX28" fmla="*/ 1439348 w 2363273"/>
                <a:gd name="connsiteY28" fmla="*/ 1257300 h 1428750"/>
                <a:gd name="connsiteX29" fmla="*/ 1572698 w 2363273"/>
                <a:gd name="connsiteY29" fmla="*/ 1314450 h 1428750"/>
                <a:gd name="connsiteX30" fmla="*/ 1639373 w 2363273"/>
                <a:gd name="connsiteY30" fmla="*/ 1343025 h 1428750"/>
                <a:gd name="connsiteX31" fmla="*/ 1706048 w 2363273"/>
                <a:gd name="connsiteY31" fmla="*/ 1362075 h 1428750"/>
                <a:gd name="connsiteX32" fmla="*/ 1763198 w 2363273"/>
                <a:gd name="connsiteY32" fmla="*/ 1390650 h 1428750"/>
                <a:gd name="connsiteX33" fmla="*/ 1820348 w 2363273"/>
                <a:gd name="connsiteY33" fmla="*/ 1409700 h 1428750"/>
                <a:gd name="connsiteX34" fmla="*/ 1915598 w 2363273"/>
                <a:gd name="connsiteY34" fmla="*/ 1428750 h 1428750"/>
                <a:gd name="connsiteX35" fmla="*/ 1953698 w 2363273"/>
                <a:gd name="connsiteY35" fmla="*/ 1381125 h 1428750"/>
                <a:gd name="connsiteX36" fmla="*/ 2001323 w 2363273"/>
                <a:gd name="connsiteY36" fmla="*/ 1323975 h 1428750"/>
                <a:gd name="connsiteX37" fmla="*/ 2029898 w 2363273"/>
                <a:gd name="connsiteY37" fmla="*/ 1266825 h 1428750"/>
                <a:gd name="connsiteX38" fmla="*/ 2067998 w 2363273"/>
                <a:gd name="connsiteY38" fmla="*/ 1219200 h 1428750"/>
                <a:gd name="connsiteX39" fmla="*/ 2125148 w 2363273"/>
                <a:gd name="connsiteY39" fmla="*/ 1143000 h 1428750"/>
                <a:gd name="connsiteX40" fmla="*/ 2163248 w 2363273"/>
                <a:gd name="connsiteY40" fmla="*/ 1066800 h 1428750"/>
                <a:gd name="connsiteX41" fmla="*/ 2229923 w 2363273"/>
                <a:gd name="connsiteY41" fmla="*/ 981075 h 1428750"/>
                <a:gd name="connsiteX42" fmla="*/ 2239448 w 2363273"/>
                <a:gd name="connsiteY42" fmla="*/ 952500 h 1428750"/>
                <a:gd name="connsiteX43" fmla="*/ 2306123 w 2363273"/>
                <a:gd name="connsiteY43" fmla="*/ 828675 h 1428750"/>
                <a:gd name="connsiteX44" fmla="*/ 2325173 w 2363273"/>
                <a:gd name="connsiteY44" fmla="*/ 771525 h 1428750"/>
                <a:gd name="connsiteX45" fmla="*/ 2363273 w 2363273"/>
                <a:gd name="connsiteY45" fmla="*/ 714375 h 1428750"/>
                <a:gd name="connsiteX46" fmla="*/ 2287073 w 2363273"/>
                <a:gd name="connsiteY46" fmla="*/ 676275 h 1428750"/>
                <a:gd name="connsiteX47" fmla="*/ 2210873 w 2363273"/>
                <a:gd name="connsiteY47" fmla="*/ 657225 h 1428750"/>
                <a:gd name="connsiteX48" fmla="*/ 2087048 w 2363273"/>
                <a:gd name="connsiteY48" fmla="*/ 609600 h 1428750"/>
                <a:gd name="connsiteX49" fmla="*/ 2058473 w 2363273"/>
                <a:gd name="connsiteY49" fmla="*/ 600075 h 1428750"/>
                <a:gd name="connsiteX50" fmla="*/ 2001323 w 2363273"/>
                <a:gd name="connsiteY50" fmla="*/ 571500 h 1428750"/>
                <a:gd name="connsiteX51" fmla="*/ 1906073 w 2363273"/>
                <a:gd name="connsiteY51" fmla="*/ 533400 h 1428750"/>
                <a:gd name="connsiteX52" fmla="*/ 1858448 w 2363273"/>
                <a:gd name="connsiteY52" fmla="*/ 504825 h 1428750"/>
                <a:gd name="connsiteX53" fmla="*/ 1801298 w 2363273"/>
                <a:gd name="connsiteY53" fmla="*/ 485775 h 1428750"/>
                <a:gd name="connsiteX54" fmla="*/ 1744148 w 2363273"/>
                <a:gd name="connsiteY54" fmla="*/ 466725 h 1428750"/>
                <a:gd name="connsiteX55" fmla="*/ 1620323 w 2363273"/>
                <a:gd name="connsiteY55" fmla="*/ 419100 h 1428750"/>
                <a:gd name="connsiteX56" fmla="*/ 1525073 w 2363273"/>
                <a:gd name="connsiteY56" fmla="*/ 381000 h 1428750"/>
                <a:gd name="connsiteX57" fmla="*/ 1477448 w 2363273"/>
                <a:gd name="connsiteY57" fmla="*/ 361950 h 1428750"/>
                <a:gd name="connsiteX58" fmla="*/ 1391723 w 2363273"/>
                <a:gd name="connsiteY58" fmla="*/ 342900 h 1428750"/>
                <a:gd name="connsiteX59" fmla="*/ 1334573 w 2363273"/>
                <a:gd name="connsiteY59" fmla="*/ 314325 h 1428750"/>
                <a:gd name="connsiteX60" fmla="*/ 1210748 w 2363273"/>
                <a:gd name="connsiteY60" fmla="*/ 285750 h 1428750"/>
                <a:gd name="connsiteX61" fmla="*/ 1172648 w 2363273"/>
                <a:gd name="connsiteY61" fmla="*/ 276225 h 1428750"/>
                <a:gd name="connsiteX62" fmla="*/ 1086923 w 2363273"/>
                <a:gd name="connsiteY62" fmla="*/ 247650 h 1428750"/>
                <a:gd name="connsiteX63" fmla="*/ 1058348 w 2363273"/>
                <a:gd name="connsiteY63" fmla="*/ 238125 h 1428750"/>
                <a:gd name="connsiteX64" fmla="*/ 1020248 w 2363273"/>
                <a:gd name="connsiteY64" fmla="*/ 228600 h 1428750"/>
                <a:gd name="connsiteX65" fmla="*/ 934523 w 2363273"/>
                <a:gd name="connsiteY65" fmla="*/ 200025 h 1428750"/>
                <a:gd name="connsiteX66" fmla="*/ 905948 w 2363273"/>
                <a:gd name="connsiteY66" fmla="*/ 190500 h 1428750"/>
                <a:gd name="connsiteX67" fmla="*/ 867848 w 2363273"/>
                <a:gd name="connsiteY67" fmla="*/ 180975 h 1428750"/>
                <a:gd name="connsiteX68" fmla="*/ 801173 w 2363273"/>
                <a:gd name="connsiteY68" fmla="*/ 142875 h 1428750"/>
                <a:gd name="connsiteX69" fmla="*/ 744023 w 2363273"/>
                <a:gd name="connsiteY69" fmla="*/ 123825 h 1428750"/>
                <a:gd name="connsiteX70" fmla="*/ 715448 w 2363273"/>
                <a:gd name="connsiteY70" fmla="*/ 114300 h 1428750"/>
                <a:gd name="connsiteX71" fmla="*/ 686873 w 2363273"/>
                <a:gd name="connsiteY71" fmla="*/ 104775 h 1428750"/>
                <a:gd name="connsiteX72" fmla="*/ 629723 w 2363273"/>
                <a:gd name="connsiteY72" fmla="*/ 76200 h 1428750"/>
                <a:gd name="connsiteX73" fmla="*/ 620198 w 2363273"/>
                <a:gd name="connsiteY73" fmla="*/ 76200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63273" h="1428750">
                  <a:moveTo>
                    <a:pt x="686873" y="0"/>
                  </a:moveTo>
                  <a:cubicBezTo>
                    <a:pt x="643551" y="50543"/>
                    <a:pt x="560422" y="150975"/>
                    <a:pt x="515423" y="180975"/>
                  </a:cubicBezTo>
                  <a:cubicBezTo>
                    <a:pt x="396207" y="260452"/>
                    <a:pt x="517005" y="174524"/>
                    <a:pt x="410648" y="266700"/>
                  </a:cubicBezTo>
                  <a:cubicBezTo>
                    <a:pt x="392789" y="282178"/>
                    <a:pt x="300515" y="354211"/>
                    <a:pt x="267773" y="381000"/>
                  </a:cubicBezTo>
                  <a:cubicBezTo>
                    <a:pt x="191394" y="443492"/>
                    <a:pt x="223852" y="420736"/>
                    <a:pt x="134423" y="485775"/>
                  </a:cubicBezTo>
                  <a:cubicBezTo>
                    <a:pt x="125165" y="492508"/>
                    <a:pt x="114357" y="497167"/>
                    <a:pt x="105848" y="504825"/>
                  </a:cubicBezTo>
                  <a:cubicBezTo>
                    <a:pt x="82486" y="525851"/>
                    <a:pt x="61398" y="549275"/>
                    <a:pt x="39173" y="571500"/>
                  </a:cubicBezTo>
                  <a:lnTo>
                    <a:pt x="10598" y="600075"/>
                  </a:lnTo>
                  <a:cubicBezTo>
                    <a:pt x="7423" y="609600"/>
                    <a:pt x="-3417" y="619670"/>
                    <a:pt x="1073" y="628650"/>
                  </a:cubicBezTo>
                  <a:cubicBezTo>
                    <a:pt x="8173" y="642849"/>
                    <a:pt x="24974" y="650125"/>
                    <a:pt x="39173" y="657225"/>
                  </a:cubicBezTo>
                  <a:cubicBezTo>
                    <a:pt x="53382" y="664330"/>
                    <a:pt x="127247" y="675079"/>
                    <a:pt x="134423" y="676275"/>
                  </a:cubicBezTo>
                  <a:cubicBezTo>
                    <a:pt x="150298" y="682625"/>
                    <a:pt x="166424" y="688381"/>
                    <a:pt x="182048" y="695325"/>
                  </a:cubicBezTo>
                  <a:cubicBezTo>
                    <a:pt x="195023" y="701092"/>
                    <a:pt x="206965" y="709102"/>
                    <a:pt x="220148" y="714375"/>
                  </a:cubicBezTo>
                  <a:cubicBezTo>
                    <a:pt x="238792" y="721833"/>
                    <a:pt x="258948" y="725270"/>
                    <a:pt x="277298" y="733425"/>
                  </a:cubicBezTo>
                  <a:cubicBezTo>
                    <a:pt x="287759" y="738074"/>
                    <a:pt x="295013" y="748855"/>
                    <a:pt x="305873" y="752475"/>
                  </a:cubicBezTo>
                  <a:cubicBezTo>
                    <a:pt x="410288" y="787280"/>
                    <a:pt x="316152" y="733040"/>
                    <a:pt x="420173" y="781050"/>
                  </a:cubicBezTo>
                  <a:cubicBezTo>
                    <a:pt x="535252" y="834163"/>
                    <a:pt x="439065" y="804003"/>
                    <a:pt x="543998" y="847725"/>
                  </a:cubicBezTo>
                  <a:cubicBezTo>
                    <a:pt x="562534" y="855448"/>
                    <a:pt x="582612" y="859052"/>
                    <a:pt x="601148" y="866775"/>
                  </a:cubicBezTo>
                  <a:cubicBezTo>
                    <a:pt x="620808" y="874967"/>
                    <a:pt x="638960" y="886425"/>
                    <a:pt x="658298" y="895350"/>
                  </a:cubicBezTo>
                  <a:cubicBezTo>
                    <a:pt x="680253" y="905483"/>
                    <a:pt x="703018" y="913792"/>
                    <a:pt x="724973" y="923925"/>
                  </a:cubicBezTo>
                  <a:cubicBezTo>
                    <a:pt x="744311" y="932850"/>
                    <a:pt x="763425" y="942301"/>
                    <a:pt x="782123" y="952500"/>
                  </a:cubicBezTo>
                  <a:cubicBezTo>
                    <a:pt x="839606" y="983854"/>
                    <a:pt x="822860" y="982205"/>
                    <a:pt x="886898" y="1009650"/>
                  </a:cubicBezTo>
                  <a:cubicBezTo>
                    <a:pt x="911832" y="1020336"/>
                    <a:pt x="938468" y="1026857"/>
                    <a:pt x="963098" y="1038225"/>
                  </a:cubicBezTo>
                  <a:cubicBezTo>
                    <a:pt x="979907" y="1045983"/>
                    <a:pt x="994361" y="1058138"/>
                    <a:pt x="1010723" y="1066800"/>
                  </a:cubicBezTo>
                  <a:cubicBezTo>
                    <a:pt x="1048370" y="1086731"/>
                    <a:pt x="1089580" y="1100321"/>
                    <a:pt x="1125023" y="1123950"/>
                  </a:cubicBezTo>
                  <a:cubicBezTo>
                    <a:pt x="1144073" y="1136650"/>
                    <a:pt x="1162159" y="1150931"/>
                    <a:pt x="1182173" y="1162050"/>
                  </a:cubicBezTo>
                  <a:cubicBezTo>
                    <a:pt x="1190950" y="1166926"/>
                    <a:pt x="1201426" y="1167846"/>
                    <a:pt x="1210748" y="1171575"/>
                  </a:cubicBezTo>
                  <a:cubicBezTo>
                    <a:pt x="1249071" y="1186904"/>
                    <a:pt x="1288131" y="1200741"/>
                    <a:pt x="1325048" y="1219200"/>
                  </a:cubicBezTo>
                  <a:cubicBezTo>
                    <a:pt x="1399472" y="1256412"/>
                    <a:pt x="1361189" y="1244274"/>
                    <a:pt x="1439348" y="1257300"/>
                  </a:cubicBezTo>
                  <a:lnTo>
                    <a:pt x="1572698" y="1314450"/>
                  </a:lnTo>
                  <a:cubicBezTo>
                    <a:pt x="1594923" y="1323975"/>
                    <a:pt x="1616123" y="1336382"/>
                    <a:pt x="1639373" y="1343025"/>
                  </a:cubicBezTo>
                  <a:cubicBezTo>
                    <a:pt x="1661598" y="1349375"/>
                    <a:pt x="1684474" y="1353777"/>
                    <a:pt x="1706048" y="1362075"/>
                  </a:cubicBezTo>
                  <a:cubicBezTo>
                    <a:pt x="1725927" y="1369721"/>
                    <a:pt x="1743538" y="1382458"/>
                    <a:pt x="1763198" y="1390650"/>
                  </a:cubicBezTo>
                  <a:cubicBezTo>
                    <a:pt x="1781734" y="1398373"/>
                    <a:pt x="1800867" y="1404830"/>
                    <a:pt x="1820348" y="1409700"/>
                  </a:cubicBezTo>
                  <a:cubicBezTo>
                    <a:pt x="1851760" y="1417553"/>
                    <a:pt x="1915598" y="1428750"/>
                    <a:pt x="1915598" y="1428750"/>
                  </a:cubicBezTo>
                  <a:cubicBezTo>
                    <a:pt x="1928298" y="1412875"/>
                    <a:pt x="1940311" y="1396425"/>
                    <a:pt x="1953698" y="1381125"/>
                  </a:cubicBezTo>
                  <a:cubicBezTo>
                    <a:pt x="1984092" y="1346389"/>
                    <a:pt x="1980134" y="1362115"/>
                    <a:pt x="2001323" y="1323975"/>
                  </a:cubicBezTo>
                  <a:cubicBezTo>
                    <a:pt x="2011666" y="1305357"/>
                    <a:pt x="2018463" y="1284794"/>
                    <a:pt x="2029898" y="1266825"/>
                  </a:cubicBezTo>
                  <a:cubicBezTo>
                    <a:pt x="2040813" y="1249673"/>
                    <a:pt x="2057538" y="1236633"/>
                    <a:pt x="2067998" y="1219200"/>
                  </a:cubicBezTo>
                  <a:cubicBezTo>
                    <a:pt x="2115622" y="1139827"/>
                    <a:pt x="2052314" y="1197626"/>
                    <a:pt x="2125148" y="1143000"/>
                  </a:cubicBezTo>
                  <a:cubicBezTo>
                    <a:pt x="2142361" y="1099967"/>
                    <a:pt x="2138790" y="1099411"/>
                    <a:pt x="2163248" y="1066800"/>
                  </a:cubicBezTo>
                  <a:cubicBezTo>
                    <a:pt x="2184968" y="1037840"/>
                    <a:pt x="2229923" y="981075"/>
                    <a:pt x="2229923" y="981075"/>
                  </a:cubicBezTo>
                  <a:cubicBezTo>
                    <a:pt x="2233098" y="971550"/>
                    <a:pt x="2234958" y="961480"/>
                    <a:pt x="2239448" y="952500"/>
                  </a:cubicBezTo>
                  <a:cubicBezTo>
                    <a:pt x="2266793" y="897810"/>
                    <a:pt x="2284042" y="894919"/>
                    <a:pt x="2306123" y="828675"/>
                  </a:cubicBezTo>
                  <a:cubicBezTo>
                    <a:pt x="2312473" y="809625"/>
                    <a:pt x="2314034" y="788233"/>
                    <a:pt x="2325173" y="771525"/>
                  </a:cubicBezTo>
                  <a:lnTo>
                    <a:pt x="2363273" y="714375"/>
                  </a:lnTo>
                  <a:cubicBezTo>
                    <a:pt x="2330501" y="692527"/>
                    <a:pt x="2330347" y="689590"/>
                    <a:pt x="2287073" y="676275"/>
                  </a:cubicBezTo>
                  <a:cubicBezTo>
                    <a:pt x="2262049" y="668575"/>
                    <a:pt x="2235310" y="666624"/>
                    <a:pt x="2210873" y="657225"/>
                  </a:cubicBezTo>
                  <a:cubicBezTo>
                    <a:pt x="2169598" y="641350"/>
                    <a:pt x="2129001" y="623584"/>
                    <a:pt x="2087048" y="609600"/>
                  </a:cubicBezTo>
                  <a:cubicBezTo>
                    <a:pt x="2077523" y="606425"/>
                    <a:pt x="2067648" y="604153"/>
                    <a:pt x="2058473" y="600075"/>
                  </a:cubicBezTo>
                  <a:cubicBezTo>
                    <a:pt x="2039010" y="591425"/>
                    <a:pt x="2020836" y="580037"/>
                    <a:pt x="2001323" y="571500"/>
                  </a:cubicBezTo>
                  <a:cubicBezTo>
                    <a:pt x="1969994" y="557794"/>
                    <a:pt x="1935396" y="550994"/>
                    <a:pt x="1906073" y="533400"/>
                  </a:cubicBezTo>
                  <a:cubicBezTo>
                    <a:pt x="1890198" y="523875"/>
                    <a:pt x="1875302" y="512486"/>
                    <a:pt x="1858448" y="504825"/>
                  </a:cubicBezTo>
                  <a:cubicBezTo>
                    <a:pt x="1840167" y="496516"/>
                    <a:pt x="1820348" y="492125"/>
                    <a:pt x="1801298" y="485775"/>
                  </a:cubicBezTo>
                  <a:cubicBezTo>
                    <a:pt x="1782248" y="479425"/>
                    <a:pt x="1762109" y="475705"/>
                    <a:pt x="1744148" y="466725"/>
                  </a:cubicBezTo>
                  <a:cubicBezTo>
                    <a:pt x="1666324" y="427813"/>
                    <a:pt x="1707477" y="444001"/>
                    <a:pt x="1620323" y="419100"/>
                  </a:cubicBezTo>
                  <a:cubicBezTo>
                    <a:pt x="1533742" y="367151"/>
                    <a:pt x="1612778" y="407312"/>
                    <a:pt x="1525073" y="381000"/>
                  </a:cubicBezTo>
                  <a:cubicBezTo>
                    <a:pt x="1508696" y="376087"/>
                    <a:pt x="1493668" y="367357"/>
                    <a:pt x="1477448" y="361950"/>
                  </a:cubicBezTo>
                  <a:cubicBezTo>
                    <a:pt x="1457271" y="355224"/>
                    <a:pt x="1410596" y="346675"/>
                    <a:pt x="1391723" y="342900"/>
                  </a:cubicBezTo>
                  <a:cubicBezTo>
                    <a:pt x="1372673" y="333375"/>
                    <a:pt x="1354631" y="321488"/>
                    <a:pt x="1334573" y="314325"/>
                  </a:cubicBezTo>
                  <a:cubicBezTo>
                    <a:pt x="1296127" y="300594"/>
                    <a:pt x="1250989" y="294693"/>
                    <a:pt x="1210748" y="285750"/>
                  </a:cubicBezTo>
                  <a:cubicBezTo>
                    <a:pt x="1197969" y="282910"/>
                    <a:pt x="1185160" y="280075"/>
                    <a:pt x="1172648" y="276225"/>
                  </a:cubicBezTo>
                  <a:cubicBezTo>
                    <a:pt x="1143859" y="267367"/>
                    <a:pt x="1115498" y="257175"/>
                    <a:pt x="1086923" y="247650"/>
                  </a:cubicBezTo>
                  <a:cubicBezTo>
                    <a:pt x="1077398" y="244475"/>
                    <a:pt x="1068088" y="240560"/>
                    <a:pt x="1058348" y="238125"/>
                  </a:cubicBezTo>
                  <a:cubicBezTo>
                    <a:pt x="1045648" y="234950"/>
                    <a:pt x="1032787" y="232362"/>
                    <a:pt x="1020248" y="228600"/>
                  </a:cubicBezTo>
                  <a:lnTo>
                    <a:pt x="934523" y="200025"/>
                  </a:lnTo>
                  <a:cubicBezTo>
                    <a:pt x="924998" y="196850"/>
                    <a:pt x="915688" y="192935"/>
                    <a:pt x="905948" y="190500"/>
                  </a:cubicBezTo>
                  <a:lnTo>
                    <a:pt x="867848" y="180975"/>
                  </a:lnTo>
                  <a:cubicBezTo>
                    <a:pt x="842073" y="163792"/>
                    <a:pt x="831385" y="154960"/>
                    <a:pt x="801173" y="142875"/>
                  </a:cubicBezTo>
                  <a:cubicBezTo>
                    <a:pt x="782529" y="135417"/>
                    <a:pt x="763073" y="130175"/>
                    <a:pt x="744023" y="123825"/>
                  </a:cubicBezTo>
                  <a:lnTo>
                    <a:pt x="715448" y="114300"/>
                  </a:lnTo>
                  <a:cubicBezTo>
                    <a:pt x="705923" y="111125"/>
                    <a:pt x="695227" y="110344"/>
                    <a:pt x="686873" y="104775"/>
                  </a:cubicBezTo>
                  <a:cubicBezTo>
                    <a:pt x="658937" y="86151"/>
                    <a:pt x="661271" y="84087"/>
                    <a:pt x="629723" y="76200"/>
                  </a:cubicBezTo>
                  <a:cubicBezTo>
                    <a:pt x="626643" y="75430"/>
                    <a:pt x="623373" y="76200"/>
                    <a:pt x="620198" y="76200"/>
                  </a:cubicBezTo>
                </a:path>
              </a:pathLst>
            </a:cu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14"/>
            <p:cNvSpPr/>
            <p:nvPr/>
          </p:nvSpPr>
          <p:spPr>
            <a:xfrm>
              <a:off x="6655540" y="5543549"/>
              <a:ext cx="324995" cy="249674"/>
            </a:xfrm>
            <a:custGeom>
              <a:avLst/>
              <a:gdLst>
                <a:gd name="connsiteX0" fmla="*/ 219075 w 621287"/>
                <a:gd name="connsiteY0" fmla="*/ 66675 h 457200"/>
                <a:gd name="connsiteX1" fmla="*/ 161925 w 621287"/>
                <a:gd name="connsiteY1" fmla="*/ 85725 h 457200"/>
                <a:gd name="connsiteX2" fmla="*/ 47625 w 621287"/>
                <a:gd name="connsiteY2" fmla="*/ 180975 h 457200"/>
                <a:gd name="connsiteX3" fmla="*/ 0 w 621287"/>
                <a:gd name="connsiteY3" fmla="*/ 247650 h 457200"/>
                <a:gd name="connsiteX4" fmla="*/ 66675 w 621287"/>
                <a:gd name="connsiteY4" fmla="*/ 295275 h 457200"/>
                <a:gd name="connsiteX5" fmla="*/ 104775 w 621287"/>
                <a:gd name="connsiteY5" fmla="*/ 323850 h 457200"/>
                <a:gd name="connsiteX6" fmla="*/ 142875 w 621287"/>
                <a:gd name="connsiteY6" fmla="*/ 333375 h 457200"/>
                <a:gd name="connsiteX7" fmla="*/ 200025 w 621287"/>
                <a:gd name="connsiteY7" fmla="*/ 352425 h 457200"/>
                <a:gd name="connsiteX8" fmla="*/ 228600 w 621287"/>
                <a:gd name="connsiteY8" fmla="*/ 361950 h 457200"/>
                <a:gd name="connsiteX9" fmla="*/ 323850 w 621287"/>
                <a:gd name="connsiteY9" fmla="*/ 419100 h 457200"/>
                <a:gd name="connsiteX10" fmla="*/ 352425 w 621287"/>
                <a:gd name="connsiteY10" fmla="*/ 438150 h 457200"/>
                <a:gd name="connsiteX11" fmla="*/ 409575 w 621287"/>
                <a:gd name="connsiteY11" fmla="*/ 457200 h 457200"/>
                <a:gd name="connsiteX12" fmla="*/ 447675 w 621287"/>
                <a:gd name="connsiteY12" fmla="*/ 447675 h 457200"/>
                <a:gd name="connsiteX13" fmla="*/ 476250 w 621287"/>
                <a:gd name="connsiteY13" fmla="*/ 409575 h 457200"/>
                <a:gd name="connsiteX14" fmla="*/ 504825 w 621287"/>
                <a:gd name="connsiteY14" fmla="*/ 390525 h 457200"/>
                <a:gd name="connsiteX15" fmla="*/ 542925 w 621287"/>
                <a:gd name="connsiteY15" fmla="*/ 333375 h 457200"/>
                <a:gd name="connsiteX16" fmla="*/ 600075 w 621287"/>
                <a:gd name="connsiteY16" fmla="*/ 276225 h 457200"/>
                <a:gd name="connsiteX17" fmla="*/ 600075 w 621287"/>
                <a:gd name="connsiteY17" fmla="*/ 200025 h 457200"/>
                <a:gd name="connsiteX18" fmla="*/ 561975 w 621287"/>
                <a:gd name="connsiteY18" fmla="*/ 180975 h 457200"/>
                <a:gd name="connsiteX19" fmla="*/ 466725 w 621287"/>
                <a:gd name="connsiteY19" fmla="*/ 123825 h 457200"/>
                <a:gd name="connsiteX20" fmla="*/ 428625 w 621287"/>
                <a:gd name="connsiteY20" fmla="*/ 114300 h 457200"/>
                <a:gd name="connsiteX21" fmla="*/ 352425 w 621287"/>
                <a:gd name="connsiteY21" fmla="*/ 66675 h 457200"/>
                <a:gd name="connsiteX22" fmla="*/ 314325 w 621287"/>
                <a:gd name="connsiteY22" fmla="*/ 47625 h 457200"/>
                <a:gd name="connsiteX23" fmla="*/ 228600 w 621287"/>
                <a:gd name="connsiteY23" fmla="*/ 19050 h 457200"/>
                <a:gd name="connsiteX24" fmla="*/ 200025 w 621287"/>
                <a:gd name="connsiteY24" fmla="*/ 9525 h 457200"/>
                <a:gd name="connsiteX25" fmla="*/ 171450 w 621287"/>
                <a:gd name="connsiteY25" fmla="*/ 0 h 457200"/>
                <a:gd name="connsiteX26" fmla="*/ 133350 w 621287"/>
                <a:gd name="connsiteY26" fmla="*/ 85725 h 457200"/>
                <a:gd name="connsiteX27" fmla="*/ 123825 w 621287"/>
                <a:gd name="connsiteY27" fmla="*/ 9525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1287" h="457200">
                  <a:moveTo>
                    <a:pt x="219075" y="66675"/>
                  </a:moveTo>
                  <a:cubicBezTo>
                    <a:pt x="200025" y="73025"/>
                    <a:pt x="179144" y="75394"/>
                    <a:pt x="161925" y="85725"/>
                  </a:cubicBezTo>
                  <a:cubicBezTo>
                    <a:pt x="138616" y="99710"/>
                    <a:pt x="74616" y="149486"/>
                    <a:pt x="47625" y="180975"/>
                  </a:cubicBezTo>
                  <a:cubicBezTo>
                    <a:pt x="29903" y="201650"/>
                    <a:pt x="15077" y="225035"/>
                    <a:pt x="0" y="247650"/>
                  </a:cubicBezTo>
                  <a:cubicBezTo>
                    <a:pt x="17287" y="316799"/>
                    <a:pt x="-7929" y="265433"/>
                    <a:pt x="66675" y="295275"/>
                  </a:cubicBezTo>
                  <a:cubicBezTo>
                    <a:pt x="81415" y="301171"/>
                    <a:pt x="90576" y="316750"/>
                    <a:pt x="104775" y="323850"/>
                  </a:cubicBezTo>
                  <a:cubicBezTo>
                    <a:pt x="116484" y="329704"/>
                    <a:pt x="130336" y="329613"/>
                    <a:pt x="142875" y="333375"/>
                  </a:cubicBezTo>
                  <a:cubicBezTo>
                    <a:pt x="162109" y="339145"/>
                    <a:pt x="180975" y="346075"/>
                    <a:pt x="200025" y="352425"/>
                  </a:cubicBezTo>
                  <a:cubicBezTo>
                    <a:pt x="209550" y="355600"/>
                    <a:pt x="220246" y="356381"/>
                    <a:pt x="228600" y="361950"/>
                  </a:cubicBezTo>
                  <a:cubicBezTo>
                    <a:pt x="368405" y="455153"/>
                    <a:pt x="221338" y="360522"/>
                    <a:pt x="323850" y="419100"/>
                  </a:cubicBezTo>
                  <a:cubicBezTo>
                    <a:pt x="333789" y="424780"/>
                    <a:pt x="341964" y="433501"/>
                    <a:pt x="352425" y="438150"/>
                  </a:cubicBezTo>
                  <a:cubicBezTo>
                    <a:pt x="370775" y="446305"/>
                    <a:pt x="409575" y="457200"/>
                    <a:pt x="409575" y="457200"/>
                  </a:cubicBezTo>
                  <a:cubicBezTo>
                    <a:pt x="422275" y="454025"/>
                    <a:pt x="437023" y="455284"/>
                    <a:pt x="447675" y="447675"/>
                  </a:cubicBezTo>
                  <a:cubicBezTo>
                    <a:pt x="460593" y="438448"/>
                    <a:pt x="465025" y="420800"/>
                    <a:pt x="476250" y="409575"/>
                  </a:cubicBezTo>
                  <a:cubicBezTo>
                    <a:pt x="484345" y="401480"/>
                    <a:pt x="495300" y="396875"/>
                    <a:pt x="504825" y="390525"/>
                  </a:cubicBezTo>
                  <a:cubicBezTo>
                    <a:pt x="521027" y="341919"/>
                    <a:pt x="504007" y="378779"/>
                    <a:pt x="542925" y="333375"/>
                  </a:cubicBezTo>
                  <a:cubicBezTo>
                    <a:pt x="590183" y="278241"/>
                    <a:pt x="549772" y="309761"/>
                    <a:pt x="600075" y="276225"/>
                  </a:cubicBezTo>
                  <a:cubicBezTo>
                    <a:pt x="620809" y="245125"/>
                    <a:pt x="635027" y="240803"/>
                    <a:pt x="600075" y="200025"/>
                  </a:cubicBezTo>
                  <a:cubicBezTo>
                    <a:pt x="590834" y="189244"/>
                    <a:pt x="574151" y="188280"/>
                    <a:pt x="561975" y="180975"/>
                  </a:cubicBezTo>
                  <a:cubicBezTo>
                    <a:pt x="525051" y="158821"/>
                    <a:pt x="505432" y="138340"/>
                    <a:pt x="466725" y="123825"/>
                  </a:cubicBezTo>
                  <a:cubicBezTo>
                    <a:pt x="454468" y="119228"/>
                    <a:pt x="440882" y="118897"/>
                    <a:pt x="428625" y="114300"/>
                  </a:cubicBezTo>
                  <a:cubicBezTo>
                    <a:pt x="380357" y="96199"/>
                    <a:pt x="397378" y="94770"/>
                    <a:pt x="352425" y="66675"/>
                  </a:cubicBezTo>
                  <a:cubicBezTo>
                    <a:pt x="340384" y="59150"/>
                    <a:pt x="327508" y="52898"/>
                    <a:pt x="314325" y="47625"/>
                  </a:cubicBezTo>
                  <a:lnTo>
                    <a:pt x="228600" y="19050"/>
                  </a:lnTo>
                  <a:lnTo>
                    <a:pt x="200025" y="9525"/>
                  </a:lnTo>
                  <a:lnTo>
                    <a:pt x="171450" y="0"/>
                  </a:lnTo>
                  <a:cubicBezTo>
                    <a:pt x="154075" y="52124"/>
                    <a:pt x="160520" y="49499"/>
                    <a:pt x="133350" y="85725"/>
                  </a:cubicBezTo>
                  <a:cubicBezTo>
                    <a:pt x="130656" y="89317"/>
                    <a:pt x="127000" y="92075"/>
                    <a:pt x="123825" y="95250"/>
                  </a:cubicBezTo>
                </a:path>
              </a:pathLst>
            </a:cu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15"/>
            <p:cNvSpPr/>
            <p:nvPr/>
          </p:nvSpPr>
          <p:spPr>
            <a:xfrm>
              <a:off x="7025136" y="5694589"/>
              <a:ext cx="324995" cy="249674"/>
            </a:xfrm>
            <a:custGeom>
              <a:avLst/>
              <a:gdLst>
                <a:gd name="connsiteX0" fmla="*/ 219075 w 621287"/>
                <a:gd name="connsiteY0" fmla="*/ 66675 h 457200"/>
                <a:gd name="connsiteX1" fmla="*/ 161925 w 621287"/>
                <a:gd name="connsiteY1" fmla="*/ 85725 h 457200"/>
                <a:gd name="connsiteX2" fmla="*/ 47625 w 621287"/>
                <a:gd name="connsiteY2" fmla="*/ 180975 h 457200"/>
                <a:gd name="connsiteX3" fmla="*/ 0 w 621287"/>
                <a:gd name="connsiteY3" fmla="*/ 247650 h 457200"/>
                <a:gd name="connsiteX4" fmla="*/ 66675 w 621287"/>
                <a:gd name="connsiteY4" fmla="*/ 295275 h 457200"/>
                <a:gd name="connsiteX5" fmla="*/ 104775 w 621287"/>
                <a:gd name="connsiteY5" fmla="*/ 323850 h 457200"/>
                <a:gd name="connsiteX6" fmla="*/ 142875 w 621287"/>
                <a:gd name="connsiteY6" fmla="*/ 333375 h 457200"/>
                <a:gd name="connsiteX7" fmla="*/ 200025 w 621287"/>
                <a:gd name="connsiteY7" fmla="*/ 352425 h 457200"/>
                <a:gd name="connsiteX8" fmla="*/ 228600 w 621287"/>
                <a:gd name="connsiteY8" fmla="*/ 361950 h 457200"/>
                <a:gd name="connsiteX9" fmla="*/ 323850 w 621287"/>
                <a:gd name="connsiteY9" fmla="*/ 419100 h 457200"/>
                <a:gd name="connsiteX10" fmla="*/ 352425 w 621287"/>
                <a:gd name="connsiteY10" fmla="*/ 438150 h 457200"/>
                <a:gd name="connsiteX11" fmla="*/ 409575 w 621287"/>
                <a:gd name="connsiteY11" fmla="*/ 457200 h 457200"/>
                <a:gd name="connsiteX12" fmla="*/ 447675 w 621287"/>
                <a:gd name="connsiteY12" fmla="*/ 447675 h 457200"/>
                <a:gd name="connsiteX13" fmla="*/ 476250 w 621287"/>
                <a:gd name="connsiteY13" fmla="*/ 409575 h 457200"/>
                <a:gd name="connsiteX14" fmla="*/ 504825 w 621287"/>
                <a:gd name="connsiteY14" fmla="*/ 390525 h 457200"/>
                <a:gd name="connsiteX15" fmla="*/ 542925 w 621287"/>
                <a:gd name="connsiteY15" fmla="*/ 333375 h 457200"/>
                <a:gd name="connsiteX16" fmla="*/ 600075 w 621287"/>
                <a:gd name="connsiteY16" fmla="*/ 276225 h 457200"/>
                <a:gd name="connsiteX17" fmla="*/ 600075 w 621287"/>
                <a:gd name="connsiteY17" fmla="*/ 200025 h 457200"/>
                <a:gd name="connsiteX18" fmla="*/ 561975 w 621287"/>
                <a:gd name="connsiteY18" fmla="*/ 180975 h 457200"/>
                <a:gd name="connsiteX19" fmla="*/ 466725 w 621287"/>
                <a:gd name="connsiteY19" fmla="*/ 123825 h 457200"/>
                <a:gd name="connsiteX20" fmla="*/ 428625 w 621287"/>
                <a:gd name="connsiteY20" fmla="*/ 114300 h 457200"/>
                <a:gd name="connsiteX21" fmla="*/ 352425 w 621287"/>
                <a:gd name="connsiteY21" fmla="*/ 66675 h 457200"/>
                <a:gd name="connsiteX22" fmla="*/ 314325 w 621287"/>
                <a:gd name="connsiteY22" fmla="*/ 47625 h 457200"/>
                <a:gd name="connsiteX23" fmla="*/ 228600 w 621287"/>
                <a:gd name="connsiteY23" fmla="*/ 19050 h 457200"/>
                <a:gd name="connsiteX24" fmla="*/ 200025 w 621287"/>
                <a:gd name="connsiteY24" fmla="*/ 9525 h 457200"/>
                <a:gd name="connsiteX25" fmla="*/ 171450 w 621287"/>
                <a:gd name="connsiteY25" fmla="*/ 0 h 457200"/>
                <a:gd name="connsiteX26" fmla="*/ 133350 w 621287"/>
                <a:gd name="connsiteY26" fmla="*/ 85725 h 457200"/>
                <a:gd name="connsiteX27" fmla="*/ 123825 w 621287"/>
                <a:gd name="connsiteY27" fmla="*/ 9525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1287" h="457200">
                  <a:moveTo>
                    <a:pt x="219075" y="66675"/>
                  </a:moveTo>
                  <a:cubicBezTo>
                    <a:pt x="200025" y="73025"/>
                    <a:pt x="179144" y="75394"/>
                    <a:pt x="161925" y="85725"/>
                  </a:cubicBezTo>
                  <a:cubicBezTo>
                    <a:pt x="138616" y="99710"/>
                    <a:pt x="74616" y="149486"/>
                    <a:pt x="47625" y="180975"/>
                  </a:cubicBezTo>
                  <a:cubicBezTo>
                    <a:pt x="29903" y="201650"/>
                    <a:pt x="15077" y="225035"/>
                    <a:pt x="0" y="247650"/>
                  </a:cubicBezTo>
                  <a:cubicBezTo>
                    <a:pt x="17287" y="316799"/>
                    <a:pt x="-7929" y="265433"/>
                    <a:pt x="66675" y="295275"/>
                  </a:cubicBezTo>
                  <a:cubicBezTo>
                    <a:pt x="81415" y="301171"/>
                    <a:pt x="90576" y="316750"/>
                    <a:pt x="104775" y="323850"/>
                  </a:cubicBezTo>
                  <a:cubicBezTo>
                    <a:pt x="116484" y="329704"/>
                    <a:pt x="130336" y="329613"/>
                    <a:pt x="142875" y="333375"/>
                  </a:cubicBezTo>
                  <a:cubicBezTo>
                    <a:pt x="162109" y="339145"/>
                    <a:pt x="180975" y="346075"/>
                    <a:pt x="200025" y="352425"/>
                  </a:cubicBezTo>
                  <a:cubicBezTo>
                    <a:pt x="209550" y="355600"/>
                    <a:pt x="220246" y="356381"/>
                    <a:pt x="228600" y="361950"/>
                  </a:cubicBezTo>
                  <a:cubicBezTo>
                    <a:pt x="368405" y="455153"/>
                    <a:pt x="221338" y="360522"/>
                    <a:pt x="323850" y="419100"/>
                  </a:cubicBezTo>
                  <a:cubicBezTo>
                    <a:pt x="333789" y="424780"/>
                    <a:pt x="341964" y="433501"/>
                    <a:pt x="352425" y="438150"/>
                  </a:cubicBezTo>
                  <a:cubicBezTo>
                    <a:pt x="370775" y="446305"/>
                    <a:pt x="409575" y="457200"/>
                    <a:pt x="409575" y="457200"/>
                  </a:cubicBezTo>
                  <a:cubicBezTo>
                    <a:pt x="422275" y="454025"/>
                    <a:pt x="437023" y="455284"/>
                    <a:pt x="447675" y="447675"/>
                  </a:cubicBezTo>
                  <a:cubicBezTo>
                    <a:pt x="460593" y="438448"/>
                    <a:pt x="465025" y="420800"/>
                    <a:pt x="476250" y="409575"/>
                  </a:cubicBezTo>
                  <a:cubicBezTo>
                    <a:pt x="484345" y="401480"/>
                    <a:pt x="495300" y="396875"/>
                    <a:pt x="504825" y="390525"/>
                  </a:cubicBezTo>
                  <a:cubicBezTo>
                    <a:pt x="521027" y="341919"/>
                    <a:pt x="504007" y="378779"/>
                    <a:pt x="542925" y="333375"/>
                  </a:cubicBezTo>
                  <a:cubicBezTo>
                    <a:pt x="590183" y="278241"/>
                    <a:pt x="549772" y="309761"/>
                    <a:pt x="600075" y="276225"/>
                  </a:cubicBezTo>
                  <a:cubicBezTo>
                    <a:pt x="620809" y="245125"/>
                    <a:pt x="635027" y="240803"/>
                    <a:pt x="600075" y="200025"/>
                  </a:cubicBezTo>
                  <a:cubicBezTo>
                    <a:pt x="590834" y="189244"/>
                    <a:pt x="574151" y="188280"/>
                    <a:pt x="561975" y="180975"/>
                  </a:cubicBezTo>
                  <a:cubicBezTo>
                    <a:pt x="525051" y="158821"/>
                    <a:pt x="505432" y="138340"/>
                    <a:pt x="466725" y="123825"/>
                  </a:cubicBezTo>
                  <a:cubicBezTo>
                    <a:pt x="454468" y="119228"/>
                    <a:pt x="440882" y="118897"/>
                    <a:pt x="428625" y="114300"/>
                  </a:cubicBezTo>
                  <a:cubicBezTo>
                    <a:pt x="380357" y="96199"/>
                    <a:pt x="397378" y="94770"/>
                    <a:pt x="352425" y="66675"/>
                  </a:cubicBezTo>
                  <a:cubicBezTo>
                    <a:pt x="340384" y="59150"/>
                    <a:pt x="327508" y="52898"/>
                    <a:pt x="314325" y="47625"/>
                  </a:cubicBezTo>
                  <a:lnTo>
                    <a:pt x="228600" y="19050"/>
                  </a:lnTo>
                  <a:lnTo>
                    <a:pt x="200025" y="9525"/>
                  </a:lnTo>
                  <a:lnTo>
                    <a:pt x="171450" y="0"/>
                  </a:lnTo>
                  <a:cubicBezTo>
                    <a:pt x="154075" y="52124"/>
                    <a:pt x="160520" y="49499"/>
                    <a:pt x="133350" y="85725"/>
                  </a:cubicBezTo>
                  <a:cubicBezTo>
                    <a:pt x="130656" y="89317"/>
                    <a:pt x="127000" y="92075"/>
                    <a:pt x="123825" y="95250"/>
                  </a:cubicBezTo>
                </a:path>
              </a:pathLst>
            </a:cu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p:cNvGrpSpPr/>
            <p:nvPr/>
          </p:nvGrpSpPr>
          <p:grpSpPr>
            <a:xfrm>
              <a:off x="6359323" y="5795956"/>
              <a:ext cx="1999670" cy="886489"/>
              <a:chOff x="6282951" y="5715000"/>
              <a:chExt cx="1999670" cy="886489"/>
            </a:xfrm>
          </p:grpSpPr>
          <p:sp>
            <p:nvSpPr>
              <p:cNvPr id="22" name="자유형 21"/>
              <p:cNvSpPr/>
              <p:nvPr/>
            </p:nvSpPr>
            <p:spPr>
              <a:xfrm>
                <a:off x="6282951" y="5715000"/>
                <a:ext cx="190593" cy="296613"/>
              </a:xfrm>
              <a:custGeom>
                <a:avLst/>
                <a:gdLst>
                  <a:gd name="connsiteX0" fmla="*/ 190593 w 190593"/>
                  <a:gd name="connsiteY0" fmla="*/ 0 h 296613"/>
                  <a:gd name="connsiteX1" fmla="*/ 95343 w 190593"/>
                  <a:gd name="connsiteY1" fmla="*/ 123825 h 296613"/>
                  <a:gd name="connsiteX2" fmla="*/ 66768 w 190593"/>
                  <a:gd name="connsiteY2" fmla="*/ 161925 h 296613"/>
                  <a:gd name="connsiteX3" fmla="*/ 47718 w 190593"/>
                  <a:gd name="connsiteY3" fmla="*/ 200025 h 296613"/>
                  <a:gd name="connsiteX4" fmla="*/ 28668 w 190593"/>
                  <a:gd name="connsiteY4" fmla="*/ 228600 h 296613"/>
                  <a:gd name="connsiteX5" fmla="*/ 19143 w 190593"/>
                  <a:gd name="connsiteY5" fmla="*/ 266700 h 296613"/>
                  <a:gd name="connsiteX6" fmla="*/ 93 w 190593"/>
                  <a:gd name="connsiteY6" fmla="*/ 295275 h 296613"/>
                  <a:gd name="connsiteX7" fmla="*/ 9618 w 190593"/>
                  <a:gd name="connsiteY7" fmla="*/ 295275 h 29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93" h="296613">
                    <a:moveTo>
                      <a:pt x="190593" y="0"/>
                    </a:moveTo>
                    <a:cubicBezTo>
                      <a:pt x="99596" y="106163"/>
                      <a:pt x="164499" y="25030"/>
                      <a:pt x="95343" y="123825"/>
                    </a:cubicBezTo>
                    <a:cubicBezTo>
                      <a:pt x="86239" y="136830"/>
                      <a:pt x="75182" y="148463"/>
                      <a:pt x="66768" y="161925"/>
                    </a:cubicBezTo>
                    <a:cubicBezTo>
                      <a:pt x="59243" y="173966"/>
                      <a:pt x="54763" y="187697"/>
                      <a:pt x="47718" y="200025"/>
                    </a:cubicBezTo>
                    <a:cubicBezTo>
                      <a:pt x="42038" y="209964"/>
                      <a:pt x="35018" y="219075"/>
                      <a:pt x="28668" y="228600"/>
                    </a:cubicBezTo>
                    <a:cubicBezTo>
                      <a:pt x="25493" y="241300"/>
                      <a:pt x="24300" y="254668"/>
                      <a:pt x="19143" y="266700"/>
                    </a:cubicBezTo>
                    <a:cubicBezTo>
                      <a:pt x="14634" y="277222"/>
                      <a:pt x="3713" y="284415"/>
                      <a:pt x="93" y="295275"/>
                    </a:cubicBezTo>
                    <a:cubicBezTo>
                      <a:pt x="-911" y="298287"/>
                      <a:pt x="6443" y="295275"/>
                      <a:pt x="9618" y="295275"/>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자유형 22"/>
              <p:cNvSpPr/>
              <p:nvPr/>
            </p:nvSpPr>
            <p:spPr>
              <a:xfrm>
                <a:off x="6406103" y="5743574"/>
                <a:ext cx="190593" cy="296613"/>
              </a:xfrm>
              <a:custGeom>
                <a:avLst/>
                <a:gdLst>
                  <a:gd name="connsiteX0" fmla="*/ 190593 w 190593"/>
                  <a:gd name="connsiteY0" fmla="*/ 0 h 296613"/>
                  <a:gd name="connsiteX1" fmla="*/ 95343 w 190593"/>
                  <a:gd name="connsiteY1" fmla="*/ 123825 h 296613"/>
                  <a:gd name="connsiteX2" fmla="*/ 66768 w 190593"/>
                  <a:gd name="connsiteY2" fmla="*/ 161925 h 296613"/>
                  <a:gd name="connsiteX3" fmla="*/ 47718 w 190593"/>
                  <a:gd name="connsiteY3" fmla="*/ 200025 h 296613"/>
                  <a:gd name="connsiteX4" fmla="*/ 28668 w 190593"/>
                  <a:gd name="connsiteY4" fmla="*/ 228600 h 296613"/>
                  <a:gd name="connsiteX5" fmla="*/ 19143 w 190593"/>
                  <a:gd name="connsiteY5" fmla="*/ 266700 h 296613"/>
                  <a:gd name="connsiteX6" fmla="*/ 93 w 190593"/>
                  <a:gd name="connsiteY6" fmla="*/ 295275 h 296613"/>
                  <a:gd name="connsiteX7" fmla="*/ 9618 w 190593"/>
                  <a:gd name="connsiteY7" fmla="*/ 295275 h 29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93" h="296613">
                    <a:moveTo>
                      <a:pt x="190593" y="0"/>
                    </a:moveTo>
                    <a:cubicBezTo>
                      <a:pt x="99596" y="106163"/>
                      <a:pt x="164499" y="25030"/>
                      <a:pt x="95343" y="123825"/>
                    </a:cubicBezTo>
                    <a:cubicBezTo>
                      <a:pt x="86239" y="136830"/>
                      <a:pt x="75182" y="148463"/>
                      <a:pt x="66768" y="161925"/>
                    </a:cubicBezTo>
                    <a:cubicBezTo>
                      <a:pt x="59243" y="173966"/>
                      <a:pt x="54763" y="187697"/>
                      <a:pt x="47718" y="200025"/>
                    </a:cubicBezTo>
                    <a:cubicBezTo>
                      <a:pt x="42038" y="209964"/>
                      <a:pt x="35018" y="219075"/>
                      <a:pt x="28668" y="228600"/>
                    </a:cubicBezTo>
                    <a:cubicBezTo>
                      <a:pt x="25493" y="241300"/>
                      <a:pt x="24300" y="254668"/>
                      <a:pt x="19143" y="266700"/>
                    </a:cubicBezTo>
                    <a:cubicBezTo>
                      <a:pt x="14634" y="277222"/>
                      <a:pt x="3713" y="284415"/>
                      <a:pt x="93" y="295275"/>
                    </a:cubicBezTo>
                    <a:cubicBezTo>
                      <a:pt x="-911" y="298287"/>
                      <a:pt x="6443" y="295275"/>
                      <a:pt x="9618" y="295275"/>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자유형 23"/>
              <p:cNvSpPr/>
              <p:nvPr/>
            </p:nvSpPr>
            <p:spPr>
              <a:xfrm>
                <a:off x="6534361" y="5771479"/>
                <a:ext cx="190593" cy="296613"/>
              </a:xfrm>
              <a:custGeom>
                <a:avLst/>
                <a:gdLst>
                  <a:gd name="connsiteX0" fmla="*/ 190593 w 190593"/>
                  <a:gd name="connsiteY0" fmla="*/ 0 h 296613"/>
                  <a:gd name="connsiteX1" fmla="*/ 95343 w 190593"/>
                  <a:gd name="connsiteY1" fmla="*/ 123825 h 296613"/>
                  <a:gd name="connsiteX2" fmla="*/ 66768 w 190593"/>
                  <a:gd name="connsiteY2" fmla="*/ 161925 h 296613"/>
                  <a:gd name="connsiteX3" fmla="*/ 47718 w 190593"/>
                  <a:gd name="connsiteY3" fmla="*/ 200025 h 296613"/>
                  <a:gd name="connsiteX4" fmla="*/ 28668 w 190593"/>
                  <a:gd name="connsiteY4" fmla="*/ 228600 h 296613"/>
                  <a:gd name="connsiteX5" fmla="*/ 19143 w 190593"/>
                  <a:gd name="connsiteY5" fmla="*/ 266700 h 296613"/>
                  <a:gd name="connsiteX6" fmla="*/ 93 w 190593"/>
                  <a:gd name="connsiteY6" fmla="*/ 295275 h 296613"/>
                  <a:gd name="connsiteX7" fmla="*/ 9618 w 190593"/>
                  <a:gd name="connsiteY7" fmla="*/ 295275 h 29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93" h="296613">
                    <a:moveTo>
                      <a:pt x="190593" y="0"/>
                    </a:moveTo>
                    <a:cubicBezTo>
                      <a:pt x="99596" y="106163"/>
                      <a:pt x="164499" y="25030"/>
                      <a:pt x="95343" y="123825"/>
                    </a:cubicBezTo>
                    <a:cubicBezTo>
                      <a:pt x="86239" y="136830"/>
                      <a:pt x="75182" y="148463"/>
                      <a:pt x="66768" y="161925"/>
                    </a:cubicBezTo>
                    <a:cubicBezTo>
                      <a:pt x="59243" y="173966"/>
                      <a:pt x="54763" y="187697"/>
                      <a:pt x="47718" y="200025"/>
                    </a:cubicBezTo>
                    <a:cubicBezTo>
                      <a:pt x="42038" y="209964"/>
                      <a:pt x="35018" y="219075"/>
                      <a:pt x="28668" y="228600"/>
                    </a:cubicBezTo>
                    <a:cubicBezTo>
                      <a:pt x="25493" y="241300"/>
                      <a:pt x="24300" y="254668"/>
                      <a:pt x="19143" y="266700"/>
                    </a:cubicBezTo>
                    <a:cubicBezTo>
                      <a:pt x="14634" y="277222"/>
                      <a:pt x="3713" y="284415"/>
                      <a:pt x="93" y="295275"/>
                    </a:cubicBezTo>
                    <a:cubicBezTo>
                      <a:pt x="-911" y="298287"/>
                      <a:pt x="6443" y="295275"/>
                      <a:pt x="9618" y="295275"/>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자유형 24"/>
              <p:cNvSpPr/>
              <p:nvPr/>
            </p:nvSpPr>
            <p:spPr>
              <a:xfrm>
                <a:off x="6657513" y="5800053"/>
                <a:ext cx="190593" cy="296613"/>
              </a:xfrm>
              <a:custGeom>
                <a:avLst/>
                <a:gdLst>
                  <a:gd name="connsiteX0" fmla="*/ 190593 w 190593"/>
                  <a:gd name="connsiteY0" fmla="*/ 0 h 296613"/>
                  <a:gd name="connsiteX1" fmla="*/ 95343 w 190593"/>
                  <a:gd name="connsiteY1" fmla="*/ 123825 h 296613"/>
                  <a:gd name="connsiteX2" fmla="*/ 66768 w 190593"/>
                  <a:gd name="connsiteY2" fmla="*/ 161925 h 296613"/>
                  <a:gd name="connsiteX3" fmla="*/ 47718 w 190593"/>
                  <a:gd name="connsiteY3" fmla="*/ 200025 h 296613"/>
                  <a:gd name="connsiteX4" fmla="*/ 28668 w 190593"/>
                  <a:gd name="connsiteY4" fmla="*/ 228600 h 296613"/>
                  <a:gd name="connsiteX5" fmla="*/ 19143 w 190593"/>
                  <a:gd name="connsiteY5" fmla="*/ 266700 h 296613"/>
                  <a:gd name="connsiteX6" fmla="*/ 93 w 190593"/>
                  <a:gd name="connsiteY6" fmla="*/ 295275 h 296613"/>
                  <a:gd name="connsiteX7" fmla="*/ 9618 w 190593"/>
                  <a:gd name="connsiteY7" fmla="*/ 295275 h 29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93" h="296613">
                    <a:moveTo>
                      <a:pt x="190593" y="0"/>
                    </a:moveTo>
                    <a:cubicBezTo>
                      <a:pt x="99596" y="106163"/>
                      <a:pt x="164499" y="25030"/>
                      <a:pt x="95343" y="123825"/>
                    </a:cubicBezTo>
                    <a:cubicBezTo>
                      <a:pt x="86239" y="136830"/>
                      <a:pt x="75182" y="148463"/>
                      <a:pt x="66768" y="161925"/>
                    </a:cubicBezTo>
                    <a:cubicBezTo>
                      <a:pt x="59243" y="173966"/>
                      <a:pt x="54763" y="187697"/>
                      <a:pt x="47718" y="200025"/>
                    </a:cubicBezTo>
                    <a:cubicBezTo>
                      <a:pt x="42038" y="209964"/>
                      <a:pt x="35018" y="219075"/>
                      <a:pt x="28668" y="228600"/>
                    </a:cubicBezTo>
                    <a:cubicBezTo>
                      <a:pt x="25493" y="241300"/>
                      <a:pt x="24300" y="254668"/>
                      <a:pt x="19143" y="266700"/>
                    </a:cubicBezTo>
                    <a:cubicBezTo>
                      <a:pt x="14634" y="277222"/>
                      <a:pt x="3713" y="284415"/>
                      <a:pt x="93" y="295275"/>
                    </a:cubicBezTo>
                    <a:cubicBezTo>
                      <a:pt x="-911" y="298287"/>
                      <a:pt x="6443" y="295275"/>
                      <a:pt x="9618" y="295275"/>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자유형 25"/>
              <p:cNvSpPr/>
              <p:nvPr/>
            </p:nvSpPr>
            <p:spPr>
              <a:xfrm>
                <a:off x="6794003" y="5890545"/>
                <a:ext cx="190593" cy="296613"/>
              </a:xfrm>
              <a:custGeom>
                <a:avLst/>
                <a:gdLst>
                  <a:gd name="connsiteX0" fmla="*/ 190593 w 190593"/>
                  <a:gd name="connsiteY0" fmla="*/ 0 h 296613"/>
                  <a:gd name="connsiteX1" fmla="*/ 95343 w 190593"/>
                  <a:gd name="connsiteY1" fmla="*/ 123825 h 296613"/>
                  <a:gd name="connsiteX2" fmla="*/ 66768 w 190593"/>
                  <a:gd name="connsiteY2" fmla="*/ 161925 h 296613"/>
                  <a:gd name="connsiteX3" fmla="*/ 47718 w 190593"/>
                  <a:gd name="connsiteY3" fmla="*/ 200025 h 296613"/>
                  <a:gd name="connsiteX4" fmla="*/ 28668 w 190593"/>
                  <a:gd name="connsiteY4" fmla="*/ 228600 h 296613"/>
                  <a:gd name="connsiteX5" fmla="*/ 19143 w 190593"/>
                  <a:gd name="connsiteY5" fmla="*/ 266700 h 296613"/>
                  <a:gd name="connsiteX6" fmla="*/ 93 w 190593"/>
                  <a:gd name="connsiteY6" fmla="*/ 295275 h 296613"/>
                  <a:gd name="connsiteX7" fmla="*/ 9618 w 190593"/>
                  <a:gd name="connsiteY7" fmla="*/ 295275 h 29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93" h="296613">
                    <a:moveTo>
                      <a:pt x="190593" y="0"/>
                    </a:moveTo>
                    <a:cubicBezTo>
                      <a:pt x="99596" y="106163"/>
                      <a:pt x="164499" y="25030"/>
                      <a:pt x="95343" y="123825"/>
                    </a:cubicBezTo>
                    <a:cubicBezTo>
                      <a:pt x="86239" y="136830"/>
                      <a:pt x="75182" y="148463"/>
                      <a:pt x="66768" y="161925"/>
                    </a:cubicBezTo>
                    <a:cubicBezTo>
                      <a:pt x="59243" y="173966"/>
                      <a:pt x="54763" y="187697"/>
                      <a:pt x="47718" y="200025"/>
                    </a:cubicBezTo>
                    <a:cubicBezTo>
                      <a:pt x="42038" y="209964"/>
                      <a:pt x="35018" y="219075"/>
                      <a:pt x="28668" y="228600"/>
                    </a:cubicBezTo>
                    <a:cubicBezTo>
                      <a:pt x="25493" y="241300"/>
                      <a:pt x="24300" y="254668"/>
                      <a:pt x="19143" y="266700"/>
                    </a:cubicBezTo>
                    <a:cubicBezTo>
                      <a:pt x="14634" y="277222"/>
                      <a:pt x="3713" y="284415"/>
                      <a:pt x="93" y="295275"/>
                    </a:cubicBezTo>
                    <a:cubicBezTo>
                      <a:pt x="-911" y="298287"/>
                      <a:pt x="6443" y="295275"/>
                      <a:pt x="9618" y="295275"/>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자유형 26"/>
              <p:cNvSpPr/>
              <p:nvPr/>
            </p:nvSpPr>
            <p:spPr>
              <a:xfrm>
                <a:off x="6917155" y="5919119"/>
                <a:ext cx="190593" cy="296613"/>
              </a:xfrm>
              <a:custGeom>
                <a:avLst/>
                <a:gdLst>
                  <a:gd name="connsiteX0" fmla="*/ 190593 w 190593"/>
                  <a:gd name="connsiteY0" fmla="*/ 0 h 296613"/>
                  <a:gd name="connsiteX1" fmla="*/ 95343 w 190593"/>
                  <a:gd name="connsiteY1" fmla="*/ 123825 h 296613"/>
                  <a:gd name="connsiteX2" fmla="*/ 66768 w 190593"/>
                  <a:gd name="connsiteY2" fmla="*/ 161925 h 296613"/>
                  <a:gd name="connsiteX3" fmla="*/ 47718 w 190593"/>
                  <a:gd name="connsiteY3" fmla="*/ 200025 h 296613"/>
                  <a:gd name="connsiteX4" fmla="*/ 28668 w 190593"/>
                  <a:gd name="connsiteY4" fmla="*/ 228600 h 296613"/>
                  <a:gd name="connsiteX5" fmla="*/ 19143 w 190593"/>
                  <a:gd name="connsiteY5" fmla="*/ 266700 h 296613"/>
                  <a:gd name="connsiteX6" fmla="*/ 93 w 190593"/>
                  <a:gd name="connsiteY6" fmla="*/ 295275 h 296613"/>
                  <a:gd name="connsiteX7" fmla="*/ 9618 w 190593"/>
                  <a:gd name="connsiteY7" fmla="*/ 295275 h 29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93" h="296613">
                    <a:moveTo>
                      <a:pt x="190593" y="0"/>
                    </a:moveTo>
                    <a:cubicBezTo>
                      <a:pt x="99596" y="106163"/>
                      <a:pt x="164499" y="25030"/>
                      <a:pt x="95343" y="123825"/>
                    </a:cubicBezTo>
                    <a:cubicBezTo>
                      <a:pt x="86239" y="136830"/>
                      <a:pt x="75182" y="148463"/>
                      <a:pt x="66768" y="161925"/>
                    </a:cubicBezTo>
                    <a:cubicBezTo>
                      <a:pt x="59243" y="173966"/>
                      <a:pt x="54763" y="187697"/>
                      <a:pt x="47718" y="200025"/>
                    </a:cubicBezTo>
                    <a:cubicBezTo>
                      <a:pt x="42038" y="209964"/>
                      <a:pt x="35018" y="219075"/>
                      <a:pt x="28668" y="228600"/>
                    </a:cubicBezTo>
                    <a:cubicBezTo>
                      <a:pt x="25493" y="241300"/>
                      <a:pt x="24300" y="254668"/>
                      <a:pt x="19143" y="266700"/>
                    </a:cubicBezTo>
                    <a:cubicBezTo>
                      <a:pt x="14634" y="277222"/>
                      <a:pt x="3713" y="284415"/>
                      <a:pt x="93" y="295275"/>
                    </a:cubicBezTo>
                    <a:cubicBezTo>
                      <a:pt x="-911" y="298287"/>
                      <a:pt x="6443" y="295275"/>
                      <a:pt x="9618" y="295275"/>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자유형 27"/>
              <p:cNvSpPr/>
              <p:nvPr/>
            </p:nvSpPr>
            <p:spPr>
              <a:xfrm>
                <a:off x="7045413" y="5947024"/>
                <a:ext cx="190593" cy="296613"/>
              </a:xfrm>
              <a:custGeom>
                <a:avLst/>
                <a:gdLst>
                  <a:gd name="connsiteX0" fmla="*/ 190593 w 190593"/>
                  <a:gd name="connsiteY0" fmla="*/ 0 h 296613"/>
                  <a:gd name="connsiteX1" fmla="*/ 95343 w 190593"/>
                  <a:gd name="connsiteY1" fmla="*/ 123825 h 296613"/>
                  <a:gd name="connsiteX2" fmla="*/ 66768 w 190593"/>
                  <a:gd name="connsiteY2" fmla="*/ 161925 h 296613"/>
                  <a:gd name="connsiteX3" fmla="*/ 47718 w 190593"/>
                  <a:gd name="connsiteY3" fmla="*/ 200025 h 296613"/>
                  <a:gd name="connsiteX4" fmla="*/ 28668 w 190593"/>
                  <a:gd name="connsiteY4" fmla="*/ 228600 h 296613"/>
                  <a:gd name="connsiteX5" fmla="*/ 19143 w 190593"/>
                  <a:gd name="connsiteY5" fmla="*/ 266700 h 296613"/>
                  <a:gd name="connsiteX6" fmla="*/ 93 w 190593"/>
                  <a:gd name="connsiteY6" fmla="*/ 295275 h 296613"/>
                  <a:gd name="connsiteX7" fmla="*/ 9618 w 190593"/>
                  <a:gd name="connsiteY7" fmla="*/ 295275 h 29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93" h="296613">
                    <a:moveTo>
                      <a:pt x="190593" y="0"/>
                    </a:moveTo>
                    <a:cubicBezTo>
                      <a:pt x="99596" y="106163"/>
                      <a:pt x="164499" y="25030"/>
                      <a:pt x="95343" y="123825"/>
                    </a:cubicBezTo>
                    <a:cubicBezTo>
                      <a:pt x="86239" y="136830"/>
                      <a:pt x="75182" y="148463"/>
                      <a:pt x="66768" y="161925"/>
                    </a:cubicBezTo>
                    <a:cubicBezTo>
                      <a:pt x="59243" y="173966"/>
                      <a:pt x="54763" y="187697"/>
                      <a:pt x="47718" y="200025"/>
                    </a:cubicBezTo>
                    <a:cubicBezTo>
                      <a:pt x="42038" y="209964"/>
                      <a:pt x="35018" y="219075"/>
                      <a:pt x="28668" y="228600"/>
                    </a:cubicBezTo>
                    <a:cubicBezTo>
                      <a:pt x="25493" y="241300"/>
                      <a:pt x="24300" y="254668"/>
                      <a:pt x="19143" y="266700"/>
                    </a:cubicBezTo>
                    <a:cubicBezTo>
                      <a:pt x="14634" y="277222"/>
                      <a:pt x="3713" y="284415"/>
                      <a:pt x="93" y="295275"/>
                    </a:cubicBezTo>
                    <a:cubicBezTo>
                      <a:pt x="-911" y="298287"/>
                      <a:pt x="6443" y="295275"/>
                      <a:pt x="9618" y="295275"/>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자유형 28"/>
              <p:cNvSpPr/>
              <p:nvPr/>
            </p:nvSpPr>
            <p:spPr>
              <a:xfrm>
                <a:off x="7168565" y="5975598"/>
                <a:ext cx="190593" cy="296613"/>
              </a:xfrm>
              <a:custGeom>
                <a:avLst/>
                <a:gdLst>
                  <a:gd name="connsiteX0" fmla="*/ 190593 w 190593"/>
                  <a:gd name="connsiteY0" fmla="*/ 0 h 296613"/>
                  <a:gd name="connsiteX1" fmla="*/ 95343 w 190593"/>
                  <a:gd name="connsiteY1" fmla="*/ 123825 h 296613"/>
                  <a:gd name="connsiteX2" fmla="*/ 66768 w 190593"/>
                  <a:gd name="connsiteY2" fmla="*/ 161925 h 296613"/>
                  <a:gd name="connsiteX3" fmla="*/ 47718 w 190593"/>
                  <a:gd name="connsiteY3" fmla="*/ 200025 h 296613"/>
                  <a:gd name="connsiteX4" fmla="*/ 28668 w 190593"/>
                  <a:gd name="connsiteY4" fmla="*/ 228600 h 296613"/>
                  <a:gd name="connsiteX5" fmla="*/ 19143 w 190593"/>
                  <a:gd name="connsiteY5" fmla="*/ 266700 h 296613"/>
                  <a:gd name="connsiteX6" fmla="*/ 93 w 190593"/>
                  <a:gd name="connsiteY6" fmla="*/ 295275 h 296613"/>
                  <a:gd name="connsiteX7" fmla="*/ 9618 w 190593"/>
                  <a:gd name="connsiteY7" fmla="*/ 295275 h 29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93" h="296613">
                    <a:moveTo>
                      <a:pt x="190593" y="0"/>
                    </a:moveTo>
                    <a:cubicBezTo>
                      <a:pt x="99596" y="106163"/>
                      <a:pt x="164499" y="25030"/>
                      <a:pt x="95343" y="123825"/>
                    </a:cubicBezTo>
                    <a:cubicBezTo>
                      <a:pt x="86239" y="136830"/>
                      <a:pt x="75182" y="148463"/>
                      <a:pt x="66768" y="161925"/>
                    </a:cubicBezTo>
                    <a:cubicBezTo>
                      <a:pt x="59243" y="173966"/>
                      <a:pt x="54763" y="187697"/>
                      <a:pt x="47718" y="200025"/>
                    </a:cubicBezTo>
                    <a:cubicBezTo>
                      <a:pt x="42038" y="209964"/>
                      <a:pt x="35018" y="219075"/>
                      <a:pt x="28668" y="228600"/>
                    </a:cubicBezTo>
                    <a:cubicBezTo>
                      <a:pt x="25493" y="241300"/>
                      <a:pt x="24300" y="254668"/>
                      <a:pt x="19143" y="266700"/>
                    </a:cubicBezTo>
                    <a:cubicBezTo>
                      <a:pt x="14634" y="277222"/>
                      <a:pt x="3713" y="284415"/>
                      <a:pt x="93" y="295275"/>
                    </a:cubicBezTo>
                    <a:cubicBezTo>
                      <a:pt x="-911" y="298287"/>
                      <a:pt x="6443" y="295275"/>
                      <a:pt x="9618" y="295275"/>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자유형 29"/>
              <p:cNvSpPr/>
              <p:nvPr/>
            </p:nvSpPr>
            <p:spPr>
              <a:xfrm>
                <a:off x="7232292" y="6038851"/>
                <a:ext cx="190593" cy="296613"/>
              </a:xfrm>
              <a:custGeom>
                <a:avLst/>
                <a:gdLst>
                  <a:gd name="connsiteX0" fmla="*/ 190593 w 190593"/>
                  <a:gd name="connsiteY0" fmla="*/ 0 h 296613"/>
                  <a:gd name="connsiteX1" fmla="*/ 95343 w 190593"/>
                  <a:gd name="connsiteY1" fmla="*/ 123825 h 296613"/>
                  <a:gd name="connsiteX2" fmla="*/ 66768 w 190593"/>
                  <a:gd name="connsiteY2" fmla="*/ 161925 h 296613"/>
                  <a:gd name="connsiteX3" fmla="*/ 47718 w 190593"/>
                  <a:gd name="connsiteY3" fmla="*/ 200025 h 296613"/>
                  <a:gd name="connsiteX4" fmla="*/ 28668 w 190593"/>
                  <a:gd name="connsiteY4" fmla="*/ 228600 h 296613"/>
                  <a:gd name="connsiteX5" fmla="*/ 19143 w 190593"/>
                  <a:gd name="connsiteY5" fmla="*/ 266700 h 296613"/>
                  <a:gd name="connsiteX6" fmla="*/ 93 w 190593"/>
                  <a:gd name="connsiteY6" fmla="*/ 295275 h 296613"/>
                  <a:gd name="connsiteX7" fmla="*/ 9618 w 190593"/>
                  <a:gd name="connsiteY7" fmla="*/ 295275 h 29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93" h="296613">
                    <a:moveTo>
                      <a:pt x="190593" y="0"/>
                    </a:moveTo>
                    <a:cubicBezTo>
                      <a:pt x="99596" y="106163"/>
                      <a:pt x="164499" y="25030"/>
                      <a:pt x="95343" y="123825"/>
                    </a:cubicBezTo>
                    <a:cubicBezTo>
                      <a:pt x="86239" y="136830"/>
                      <a:pt x="75182" y="148463"/>
                      <a:pt x="66768" y="161925"/>
                    </a:cubicBezTo>
                    <a:cubicBezTo>
                      <a:pt x="59243" y="173966"/>
                      <a:pt x="54763" y="187697"/>
                      <a:pt x="47718" y="200025"/>
                    </a:cubicBezTo>
                    <a:cubicBezTo>
                      <a:pt x="42038" y="209964"/>
                      <a:pt x="35018" y="219075"/>
                      <a:pt x="28668" y="228600"/>
                    </a:cubicBezTo>
                    <a:cubicBezTo>
                      <a:pt x="25493" y="241300"/>
                      <a:pt x="24300" y="254668"/>
                      <a:pt x="19143" y="266700"/>
                    </a:cubicBezTo>
                    <a:cubicBezTo>
                      <a:pt x="14634" y="277222"/>
                      <a:pt x="3713" y="284415"/>
                      <a:pt x="93" y="295275"/>
                    </a:cubicBezTo>
                    <a:cubicBezTo>
                      <a:pt x="-911" y="298287"/>
                      <a:pt x="6443" y="295275"/>
                      <a:pt x="9618" y="295275"/>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자유형 30"/>
              <p:cNvSpPr/>
              <p:nvPr/>
            </p:nvSpPr>
            <p:spPr>
              <a:xfrm>
                <a:off x="7355444" y="6067425"/>
                <a:ext cx="190593" cy="296613"/>
              </a:xfrm>
              <a:custGeom>
                <a:avLst/>
                <a:gdLst>
                  <a:gd name="connsiteX0" fmla="*/ 190593 w 190593"/>
                  <a:gd name="connsiteY0" fmla="*/ 0 h 296613"/>
                  <a:gd name="connsiteX1" fmla="*/ 95343 w 190593"/>
                  <a:gd name="connsiteY1" fmla="*/ 123825 h 296613"/>
                  <a:gd name="connsiteX2" fmla="*/ 66768 w 190593"/>
                  <a:gd name="connsiteY2" fmla="*/ 161925 h 296613"/>
                  <a:gd name="connsiteX3" fmla="*/ 47718 w 190593"/>
                  <a:gd name="connsiteY3" fmla="*/ 200025 h 296613"/>
                  <a:gd name="connsiteX4" fmla="*/ 28668 w 190593"/>
                  <a:gd name="connsiteY4" fmla="*/ 228600 h 296613"/>
                  <a:gd name="connsiteX5" fmla="*/ 19143 w 190593"/>
                  <a:gd name="connsiteY5" fmla="*/ 266700 h 296613"/>
                  <a:gd name="connsiteX6" fmla="*/ 93 w 190593"/>
                  <a:gd name="connsiteY6" fmla="*/ 295275 h 296613"/>
                  <a:gd name="connsiteX7" fmla="*/ 9618 w 190593"/>
                  <a:gd name="connsiteY7" fmla="*/ 295275 h 29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93" h="296613">
                    <a:moveTo>
                      <a:pt x="190593" y="0"/>
                    </a:moveTo>
                    <a:cubicBezTo>
                      <a:pt x="99596" y="106163"/>
                      <a:pt x="164499" y="25030"/>
                      <a:pt x="95343" y="123825"/>
                    </a:cubicBezTo>
                    <a:cubicBezTo>
                      <a:pt x="86239" y="136830"/>
                      <a:pt x="75182" y="148463"/>
                      <a:pt x="66768" y="161925"/>
                    </a:cubicBezTo>
                    <a:cubicBezTo>
                      <a:pt x="59243" y="173966"/>
                      <a:pt x="54763" y="187697"/>
                      <a:pt x="47718" y="200025"/>
                    </a:cubicBezTo>
                    <a:cubicBezTo>
                      <a:pt x="42038" y="209964"/>
                      <a:pt x="35018" y="219075"/>
                      <a:pt x="28668" y="228600"/>
                    </a:cubicBezTo>
                    <a:cubicBezTo>
                      <a:pt x="25493" y="241300"/>
                      <a:pt x="24300" y="254668"/>
                      <a:pt x="19143" y="266700"/>
                    </a:cubicBezTo>
                    <a:cubicBezTo>
                      <a:pt x="14634" y="277222"/>
                      <a:pt x="3713" y="284415"/>
                      <a:pt x="93" y="295275"/>
                    </a:cubicBezTo>
                    <a:cubicBezTo>
                      <a:pt x="-911" y="298287"/>
                      <a:pt x="6443" y="295275"/>
                      <a:pt x="9618" y="295275"/>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31"/>
              <p:cNvSpPr/>
              <p:nvPr/>
            </p:nvSpPr>
            <p:spPr>
              <a:xfrm>
                <a:off x="7483702" y="6095330"/>
                <a:ext cx="190593" cy="296613"/>
              </a:xfrm>
              <a:custGeom>
                <a:avLst/>
                <a:gdLst>
                  <a:gd name="connsiteX0" fmla="*/ 190593 w 190593"/>
                  <a:gd name="connsiteY0" fmla="*/ 0 h 296613"/>
                  <a:gd name="connsiteX1" fmla="*/ 95343 w 190593"/>
                  <a:gd name="connsiteY1" fmla="*/ 123825 h 296613"/>
                  <a:gd name="connsiteX2" fmla="*/ 66768 w 190593"/>
                  <a:gd name="connsiteY2" fmla="*/ 161925 h 296613"/>
                  <a:gd name="connsiteX3" fmla="*/ 47718 w 190593"/>
                  <a:gd name="connsiteY3" fmla="*/ 200025 h 296613"/>
                  <a:gd name="connsiteX4" fmla="*/ 28668 w 190593"/>
                  <a:gd name="connsiteY4" fmla="*/ 228600 h 296613"/>
                  <a:gd name="connsiteX5" fmla="*/ 19143 w 190593"/>
                  <a:gd name="connsiteY5" fmla="*/ 266700 h 296613"/>
                  <a:gd name="connsiteX6" fmla="*/ 93 w 190593"/>
                  <a:gd name="connsiteY6" fmla="*/ 295275 h 296613"/>
                  <a:gd name="connsiteX7" fmla="*/ 9618 w 190593"/>
                  <a:gd name="connsiteY7" fmla="*/ 295275 h 29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93" h="296613">
                    <a:moveTo>
                      <a:pt x="190593" y="0"/>
                    </a:moveTo>
                    <a:cubicBezTo>
                      <a:pt x="99596" y="106163"/>
                      <a:pt x="164499" y="25030"/>
                      <a:pt x="95343" y="123825"/>
                    </a:cubicBezTo>
                    <a:cubicBezTo>
                      <a:pt x="86239" y="136830"/>
                      <a:pt x="75182" y="148463"/>
                      <a:pt x="66768" y="161925"/>
                    </a:cubicBezTo>
                    <a:cubicBezTo>
                      <a:pt x="59243" y="173966"/>
                      <a:pt x="54763" y="187697"/>
                      <a:pt x="47718" y="200025"/>
                    </a:cubicBezTo>
                    <a:cubicBezTo>
                      <a:pt x="42038" y="209964"/>
                      <a:pt x="35018" y="219075"/>
                      <a:pt x="28668" y="228600"/>
                    </a:cubicBezTo>
                    <a:cubicBezTo>
                      <a:pt x="25493" y="241300"/>
                      <a:pt x="24300" y="254668"/>
                      <a:pt x="19143" y="266700"/>
                    </a:cubicBezTo>
                    <a:cubicBezTo>
                      <a:pt x="14634" y="277222"/>
                      <a:pt x="3713" y="284415"/>
                      <a:pt x="93" y="295275"/>
                    </a:cubicBezTo>
                    <a:cubicBezTo>
                      <a:pt x="-911" y="298287"/>
                      <a:pt x="6443" y="295275"/>
                      <a:pt x="9618" y="295275"/>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32"/>
              <p:cNvSpPr/>
              <p:nvPr/>
            </p:nvSpPr>
            <p:spPr>
              <a:xfrm>
                <a:off x="7606854" y="6123904"/>
                <a:ext cx="190593" cy="296613"/>
              </a:xfrm>
              <a:custGeom>
                <a:avLst/>
                <a:gdLst>
                  <a:gd name="connsiteX0" fmla="*/ 190593 w 190593"/>
                  <a:gd name="connsiteY0" fmla="*/ 0 h 296613"/>
                  <a:gd name="connsiteX1" fmla="*/ 95343 w 190593"/>
                  <a:gd name="connsiteY1" fmla="*/ 123825 h 296613"/>
                  <a:gd name="connsiteX2" fmla="*/ 66768 w 190593"/>
                  <a:gd name="connsiteY2" fmla="*/ 161925 h 296613"/>
                  <a:gd name="connsiteX3" fmla="*/ 47718 w 190593"/>
                  <a:gd name="connsiteY3" fmla="*/ 200025 h 296613"/>
                  <a:gd name="connsiteX4" fmla="*/ 28668 w 190593"/>
                  <a:gd name="connsiteY4" fmla="*/ 228600 h 296613"/>
                  <a:gd name="connsiteX5" fmla="*/ 19143 w 190593"/>
                  <a:gd name="connsiteY5" fmla="*/ 266700 h 296613"/>
                  <a:gd name="connsiteX6" fmla="*/ 93 w 190593"/>
                  <a:gd name="connsiteY6" fmla="*/ 295275 h 296613"/>
                  <a:gd name="connsiteX7" fmla="*/ 9618 w 190593"/>
                  <a:gd name="connsiteY7" fmla="*/ 295275 h 29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93" h="296613">
                    <a:moveTo>
                      <a:pt x="190593" y="0"/>
                    </a:moveTo>
                    <a:cubicBezTo>
                      <a:pt x="99596" y="106163"/>
                      <a:pt x="164499" y="25030"/>
                      <a:pt x="95343" y="123825"/>
                    </a:cubicBezTo>
                    <a:cubicBezTo>
                      <a:pt x="86239" y="136830"/>
                      <a:pt x="75182" y="148463"/>
                      <a:pt x="66768" y="161925"/>
                    </a:cubicBezTo>
                    <a:cubicBezTo>
                      <a:pt x="59243" y="173966"/>
                      <a:pt x="54763" y="187697"/>
                      <a:pt x="47718" y="200025"/>
                    </a:cubicBezTo>
                    <a:cubicBezTo>
                      <a:pt x="42038" y="209964"/>
                      <a:pt x="35018" y="219075"/>
                      <a:pt x="28668" y="228600"/>
                    </a:cubicBezTo>
                    <a:cubicBezTo>
                      <a:pt x="25493" y="241300"/>
                      <a:pt x="24300" y="254668"/>
                      <a:pt x="19143" y="266700"/>
                    </a:cubicBezTo>
                    <a:cubicBezTo>
                      <a:pt x="14634" y="277222"/>
                      <a:pt x="3713" y="284415"/>
                      <a:pt x="93" y="295275"/>
                    </a:cubicBezTo>
                    <a:cubicBezTo>
                      <a:pt x="-911" y="298287"/>
                      <a:pt x="6443" y="295275"/>
                      <a:pt x="9618" y="295275"/>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자유형 33"/>
              <p:cNvSpPr/>
              <p:nvPr/>
            </p:nvSpPr>
            <p:spPr>
              <a:xfrm>
                <a:off x="7717466" y="6219823"/>
                <a:ext cx="190593" cy="296613"/>
              </a:xfrm>
              <a:custGeom>
                <a:avLst/>
                <a:gdLst>
                  <a:gd name="connsiteX0" fmla="*/ 190593 w 190593"/>
                  <a:gd name="connsiteY0" fmla="*/ 0 h 296613"/>
                  <a:gd name="connsiteX1" fmla="*/ 95343 w 190593"/>
                  <a:gd name="connsiteY1" fmla="*/ 123825 h 296613"/>
                  <a:gd name="connsiteX2" fmla="*/ 66768 w 190593"/>
                  <a:gd name="connsiteY2" fmla="*/ 161925 h 296613"/>
                  <a:gd name="connsiteX3" fmla="*/ 47718 w 190593"/>
                  <a:gd name="connsiteY3" fmla="*/ 200025 h 296613"/>
                  <a:gd name="connsiteX4" fmla="*/ 28668 w 190593"/>
                  <a:gd name="connsiteY4" fmla="*/ 228600 h 296613"/>
                  <a:gd name="connsiteX5" fmla="*/ 19143 w 190593"/>
                  <a:gd name="connsiteY5" fmla="*/ 266700 h 296613"/>
                  <a:gd name="connsiteX6" fmla="*/ 93 w 190593"/>
                  <a:gd name="connsiteY6" fmla="*/ 295275 h 296613"/>
                  <a:gd name="connsiteX7" fmla="*/ 9618 w 190593"/>
                  <a:gd name="connsiteY7" fmla="*/ 295275 h 29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93" h="296613">
                    <a:moveTo>
                      <a:pt x="190593" y="0"/>
                    </a:moveTo>
                    <a:cubicBezTo>
                      <a:pt x="99596" y="106163"/>
                      <a:pt x="164499" y="25030"/>
                      <a:pt x="95343" y="123825"/>
                    </a:cubicBezTo>
                    <a:cubicBezTo>
                      <a:pt x="86239" y="136830"/>
                      <a:pt x="75182" y="148463"/>
                      <a:pt x="66768" y="161925"/>
                    </a:cubicBezTo>
                    <a:cubicBezTo>
                      <a:pt x="59243" y="173966"/>
                      <a:pt x="54763" y="187697"/>
                      <a:pt x="47718" y="200025"/>
                    </a:cubicBezTo>
                    <a:cubicBezTo>
                      <a:pt x="42038" y="209964"/>
                      <a:pt x="35018" y="219075"/>
                      <a:pt x="28668" y="228600"/>
                    </a:cubicBezTo>
                    <a:cubicBezTo>
                      <a:pt x="25493" y="241300"/>
                      <a:pt x="24300" y="254668"/>
                      <a:pt x="19143" y="266700"/>
                    </a:cubicBezTo>
                    <a:cubicBezTo>
                      <a:pt x="14634" y="277222"/>
                      <a:pt x="3713" y="284415"/>
                      <a:pt x="93" y="295275"/>
                    </a:cubicBezTo>
                    <a:cubicBezTo>
                      <a:pt x="-911" y="298287"/>
                      <a:pt x="6443" y="295275"/>
                      <a:pt x="9618" y="295275"/>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34"/>
              <p:cNvSpPr/>
              <p:nvPr/>
            </p:nvSpPr>
            <p:spPr>
              <a:xfrm>
                <a:off x="7840618" y="6248397"/>
                <a:ext cx="190593" cy="296613"/>
              </a:xfrm>
              <a:custGeom>
                <a:avLst/>
                <a:gdLst>
                  <a:gd name="connsiteX0" fmla="*/ 190593 w 190593"/>
                  <a:gd name="connsiteY0" fmla="*/ 0 h 296613"/>
                  <a:gd name="connsiteX1" fmla="*/ 95343 w 190593"/>
                  <a:gd name="connsiteY1" fmla="*/ 123825 h 296613"/>
                  <a:gd name="connsiteX2" fmla="*/ 66768 w 190593"/>
                  <a:gd name="connsiteY2" fmla="*/ 161925 h 296613"/>
                  <a:gd name="connsiteX3" fmla="*/ 47718 w 190593"/>
                  <a:gd name="connsiteY3" fmla="*/ 200025 h 296613"/>
                  <a:gd name="connsiteX4" fmla="*/ 28668 w 190593"/>
                  <a:gd name="connsiteY4" fmla="*/ 228600 h 296613"/>
                  <a:gd name="connsiteX5" fmla="*/ 19143 w 190593"/>
                  <a:gd name="connsiteY5" fmla="*/ 266700 h 296613"/>
                  <a:gd name="connsiteX6" fmla="*/ 93 w 190593"/>
                  <a:gd name="connsiteY6" fmla="*/ 295275 h 296613"/>
                  <a:gd name="connsiteX7" fmla="*/ 9618 w 190593"/>
                  <a:gd name="connsiteY7" fmla="*/ 295275 h 29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93" h="296613">
                    <a:moveTo>
                      <a:pt x="190593" y="0"/>
                    </a:moveTo>
                    <a:cubicBezTo>
                      <a:pt x="99596" y="106163"/>
                      <a:pt x="164499" y="25030"/>
                      <a:pt x="95343" y="123825"/>
                    </a:cubicBezTo>
                    <a:cubicBezTo>
                      <a:pt x="86239" y="136830"/>
                      <a:pt x="75182" y="148463"/>
                      <a:pt x="66768" y="161925"/>
                    </a:cubicBezTo>
                    <a:cubicBezTo>
                      <a:pt x="59243" y="173966"/>
                      <a:pt x="54763" y="187697"/>
                      <a:pt x="47718" y="200025"/>
                    </a:cubicBezTo>
                    <a:cubicBezTo>
                      <a:pt x="42038" y="209964"/>
                      <a:pt x="35018" y="219075"/>
                      <a:pt x="28668" y="228600"/>
                    </a:cubicBezTo>
                    <a:cubicBezTo>
                      <a:pt x="25493" y="241300"/>
                      <a:pt x="24300" y="254668"/>
                      <a:pt x="19143" y="266700"/>
                    </a:cubicBezTo>
                    <a:cubicBezTo>
                      <a:pt x="14634" y="277222"/>
                      <a:pt x="3713" y="284415"/>
                      <a:pt x="93" y="295275"/>
                    </a:cubicBezTo>
                    <a:cubicBezTo>
                      <a:pt x="-911" y="298287"/>
                      <a:pt x="6443" y="295275"/>
                      <a:pt x="9618" y="295275"/>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자유형 35"/>
              <p:cNvSpPr/>
              <p:nvPr/>
            </p:nvSpPr>
            <p:spPr>
              <a:xfrm>
                <a:off x="7968876" y="6276302"/>
                <a:ext cx="190593" cy="296613"/>
              </a:xfrm>
              <a:custGeom>
                <a:avLst/>
                <a:gdLst>
                  <a:gd name="connsiteX0" fmla="*/ 190593 w 190593"/>
                  <a:gd name="connsiteY0" fmla="*/ 0 h 296613"/>
                  <a:gd name="connsiteX1" fmla="*/ 95343 w 190593"/>
                  <a:gd name="connsiteY1" fmla="*/ 123825 h 296613"/>
                  <a:gd name="connsiteX2" fmla="*/ 66768 w 190593"/>
                  <a:gd name="connsiteY2" fmla="*/ 161925 h 296613"/>
                  <a:gd name="connsiteX3" fmla="*/ 47718 w 190593"/>
                  <a:gd name="connsiteY3" fmla="*/ 200025 h 296613"/>
                  <a:gd name="connsiteX4" fmla="*/ 28668 w 190593"/>
                  <a:gd name="connsiteY4" fmla="*/ 228600 h 296613"/>
                  <a:gd name="connsiteX5" fmla="*/ 19143 w 190593"/>
                  <a:gd name="connsiteY5" fmla="*/ 266700 h 296613"/>
                  <a:gd name="connsiteX6" fmla="*/ 93 w 190593"/>
                  <a:gd name="connsiteY6" fmla="*/ 295275 h 296613"/>
                  <a:gd name="connsiteX7" fmla="*/ 9618 w 190593"/>
                  <a:gd name="connsiteY7" fmla="*/ 295275 h 29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93" h="296613">
                    <a:moveTo>
                      <a:pt x="190593" y="0"/>
                    </a:moveTo>
                    <a:cubicBezTo>
                      <a:pt x="99596" y="106163"/>
                      <a:pt x="164499" y="25030"/>
                      <a:pt x="95343" y="123825"/>
                    </a:cubicBezTo>
                    <a:cubicBezTo>
                      <a:pt x="86239" y="136830"/>
                      <a:pt x="75182" y="148463"/>
                      <a:pt x="66768" y="161925"/>
                    </a:cubicBezTo>
                    <a:cubicBezTo>
                      <a:pt x="59243" y="173966"/>
                      <a:pt x="54763" y="187697"/>
                      <a:pt x="47718" y="200025"/>
                    </a:cubicBezTo>
                    <a:cubicBezTo>
                      <a:pt x="42038" y="209964"/>
                      <a:pt x="35018" y="219075"/>
                      <a:pt x="28668" y="228600"/>
                    </a:cubicBezTo>
                    <a:cubicBezTo>
                      <a:pt x="25493" y="241300"/>
                      <a:pt x="24300" y="254668"/>
                      <a:pt x="19143" y="266700"/>
                    </a:cubicBezTo>
                    <a:cubicBezTo>
                      <a:pt x="14634" y="277222"/>
                      <a:pt x="3713" y="284415"/>
                      <a:pt x="93" y="295275"/>
                    </a:cubicBezTo>
                    <a:cubicBezTo>
                      <a:pt x="-911" y="298287"/>
                      <a:pt x="6443" y="295275"/>
                      <a:pt x="9618" y="295275"/>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자유형 36"/>
              <p:cNvSpPr/>
              <p:nvPr/>
            </p:nvSpPr>
            <p:spPr>
              <a:xfrm>
                <a:off x="8092028" y="6304876"/>
                <a:ext cx="190593" cy="296613"/>
              </a:xfrm>
              <a:custGeom>
                <a:avLst/>
                <a:gdLst>
                  <a:gd name="connsiteX0" fmla="*/ 190593 w 190593"/>
                  <a:gd name="connsiteY0" fmla="*/ 0 h 296613"/>
                  <a:gd name="connsiteX1" fmla="*/ 95343 w 190593"/>
                  <a:gd name="connsiteY1" fmla="*/ 123825 h 296613"/>
                  <a:gd name="connsiteX2" fmla="*/ 66768 w 190593"/>
                  <a:gd name="connsiteY2" fmla="*/ 161925 h 296613"/>
                  <a:gd name="connsiteX3" fmla="*/ 47718 w 190593"/>
                  <a:gd name="connsiteY3" fmla="*/ 200025 h 296613"/>
                  <a:gd name="connsiteX4" fmla="*/ 28668 w 190593"/>
                  <a:gd name="connsiteY4" fmla="*/ 228600 h 296613"/>
                  <a:gd name="connsiteX5" fmla="*/ 19143 w 190593"/>
                  <a:gd name="connsiteY5" fmla="*/ 266700 h 296613"/>
                  <a:gd name="connsiteX6" fmla="*/ 93 w 190593"/>
                  <a:gd name="connsiteY6" fmla="*/ 295275 h 296613"/>
                  <a:gd name="connsiteX7" fmla="*/ 9618 w 190593"/>
                  <a:gd name="connsiteY7" fmla="*/ 295275 h 29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93" h="296613">
                    <a:moveTo>
                      <a:pt x="190593" y="0"/>
                    </a:moveTo>
                    <a:cubicBezTo>
                      <a:pt x="99596" y="106163"/>
                      <a:pt x="164499" y="25030"/>
                      <a:pt x="95343" y="123825"/>
                    </a:cubicBezTo>
                    <a:cubicBezTo>
                      <a:pt x="86239" y="136830"/>
                      <a:pt x="75182" y="148463"/>
                      <a:pt x="66768" y="161925"/>
                    </a:cubicBezTo>
                    <a:cubicBezTo>
                      <a:pt x="59243" y="173966"/>
                      <a:pt x="54763" y="187697"/>
                      <a:pt x="47718" y="200025"/>
                    </a:cubicBezTo>
                    <a:cubicBezTo>
                      <a:pt x="42038" y="209964"/>
                      <a:pt x="35018" y="219075"/>
                      <a:pt x="28668" y="228600"/>
                    </a:cubicBezTo>
                    <a:cubicBezTo>
                      <a:pt x="25493" y="241300"/>
                      <a:pt x="24300" y="254668"/>
                      <a:pt x="19143" y="266700"/>
                    </a:cubicBezTo>
                    <a:cubicBezTo>
                      <a:pt x="14634" y="277222"/>
                      <a:pt x="3713" y="284415"/>
                      <a:pt x="93" y="295275"/>
                    </a:cubicBezTo>
                    <a:cubicBezTo>
                      <a:pt x="-911" y="298287"/>
                      <a:pt x="6443" y="295275"/>
                      <a:pt x="9618" y="295275"/>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자유형 17"/>
            <p:cNvSpPr/>
            <p:nvPr/>
          </p:nvSpPr>
          <p:spPr>
            <a:xfrm>
              <a:off x="7436782" y="5811610"/>
              <a:ext cx="324995" cy="249674"/>
            </a:xfrm>
            <a:custGeom>
              <a:avLst/>
              <a:gdLst>
                <a:gd name="connsiteX0" fmla="*/ 219075 w 621287"/>
                <a:gd name="connsiteY0" fmla="*/ 66675 h 457200"/>
                <a:gd name="connsiteX1" fmla="*/ 161925 w 621287"/>
                <a:gd name="connsiteY1" fmla="*/ 85725 h 457200"/>
                <a:gd name="connsiteX2" fmla="*/ 47625 w 621287"/>
                <a:gd name="connsiteY2" fmla="*/ 180975 h 457200"/>
                <a:gd name="connsiteX3" fmla="*/ 0 w 621287"/>
                <a:gd name="connsiteY3" fmla="*/ 247650 h 457200"/>
                <a:gd name="connsiteX4" fmla="*/ 66675 w 621287"/>
                <a:gd name="connsiteY4" fmla="*/ 295275 h 457200"/>
                <a:gd name="connsiteX5" fmla="*/ 104775 w 621287"/>
                <a:gd name="connsiteY5" fmla="*/ 323850 h 457200"/>
                <a:gd name="connsiteX6" fmla="*/ 142875 w 621287"/>
                <a:gd name="connsiteY6" fmla="*/ 333375 h 457200"/>
                <a:gd name="connsiteX7" fmla="*/ 200025 w 621287"/>
                <a:gd name="connsiteY7" fmla="*/ 352425 h 457200"/>
                <a:gd name="connsiteX8" fmla="*/ 228600 w 621287"/>
                <a:gd name="connsiteY8" fmla="*/ 361950 h 457200"/>
                <a:gd name="connsiteX9" fmla="*/ 323850 w 621287"/>
                <a:gd name="connsiteY9" fmla="*/ 419100 h 457200"/>
                <a:gd name="connsiteX10" fmla="*/ 352425 w 621287"/>
                <a:gd name="connsiteY10" fmla="*/ 438150 h 457200"/>
                <a:gd name="connsiteX11" fmla="*/ 409575 w 621287"/>
                <a:gd name="connsiteY11" fmla="*/ 457200 h 457200"/>
                <a:gd name="connsiteX12" fmla="*/ 447675 w 621287"/>
                <a:gd name="connsiteY12" fmla="*/ 447675 h 457200"/>
                <a:gd name="connsiteX13" fmla="*/ 476250 w 621287"/>
                <a:gd name="connsiteY13" fmla="*/ 409575 h 457200"/>
                <a:gd name="connsiteX14" fmla="*/ 504825 w 621287"/>
                <a:gd name="connsiteY14" fmla="*/ 390525 h 457200"/>
                <a:gd name="connsiteX15" fmla="*/ 542925 w 621287"/>
                <a:gd name="connsiteY15" fmla="*/ 333375 h 457200"/>
                <a:gd name="connsiteX16" fmla="*/ 600075 w 621287"/>
                <a:gd name="connsiteY16" fmla="*/ 276225 h 457200"/>
                <a:gd name="connsiteX17" fmla="*/ 600075 w 621287"/>
                <a:gd name="connsiteY17" fmla="*/ 200025 h 457200"/>
                <a:gd name="connsiteX18" fmla="*/ 561975 w 621287"/>
                <a:gd name="connsiteY18" fmla="*/ 180975 h 457200"/>
                <a:gd name="connsiteX19" fmla="*/ 466725 w 621287"/>
                <a:gd name="connsiteY19" fmla="*/ 123825 h 457200"/>
                <a:gd name="connsiteX20" fmla="*/ 428625 w 621287"/>
                <a:gd name="connsiteY20" fmla="*/ 114300 h 457200"/>
                <a:gd name="connsiteX21" fmla="*/ 352425 w 621287"/>
                <a:gd name="connsiteY21" fmla="*/ 66675 h 457200"/>
                <a:gd name="connsiteX22" fmla="*/ 314325 w 621287"/>
                <a:gd name="connsiteY22" fmla="*/ 47625 h 457200"/>
                <a:gd name="connsiteX23" fmla="*/ 228600 w 621287"/>
                <a:gd name="connsiteY23" fmla="*/ 19050 h 457200"/>
                <a:gd name="connsiteX24" fmla="*/ 200025 w 621287"/>
                <a:gd name="connsiteY24" fmla="*/ 9525 h 457200"/>
                <a:gd name="connsiteX25" fmla="*/ 171450 w 621287"/>
                <a:gd name="connsiteY25" fmla="*/ 0 h 457200"/>
                <a:gd name="connsiteX26" fmla="*/ 133350 w 621287"/>
                <a:gd name="connsiteY26" fmla="*/ 85725 h 457200"/>
                <a:gd name="connsiteX27" fmla="*/ 123825 w 621287"/>
                <a:gd name="connsiteY27" fmla="*/ 9525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1287" h="457200">
                  <a:moveTo>
                    <a:pt x="219075" y="66675"/>
                  </a:moveTo>
                  <a:cubicBezTo>
                    <a:pt x="200025" y="73025"/>
                    <a:pt x="179144" y="75394"/>
                    <a:pt x="161925" y="85725"/>
                  </a:cubicBezTo>
                  <a:cubicBezTo>
                    <a:pt x="138616" y="99710"/>
                    <a:pt x="74616" y="149486"/>
                    <a:pt x="47625" y="180975"/>
                  </a:cubicBezTo>
                  <a:cubicBezTo>
                    <a:pt x="29903" y="201650"/>
                    <a:pt x="15077" y="225035"/>
                    <a:pt x="0" y="247650"/>
                  </a:cubicBezTo>
                  <a:cubicBezTo>
                    <a:pt x="17287" y="316799"/>
                    <a:pt x="-7929" y="265433"/>
                    <a:pt x="66675" y="295275"/>
                  </a:cubicBezTo>
                  <a:cubicBezTo>
                    <a:pt x="81415" y="301171"/>
                    <a:pt x="90576" y="316750"/>
                    <a:pt x="104775" y="323850"/>
                  </a:cubicBezTo>
                  <a:cubicBezTo>
                    <a:pt x="116484" y="329704"/>
                    <a:pt x="130336" y="329613"/>
                    <a:pt x="142875" y="333375"/>
                  </a:cubicBezTo>
                  <a:cubicBezTo>
                    <a:pt x="162109" y="339145"/>
                    <a:pt x="180975" y="346075"/>
                    <a:pt x="200025" y="352425"/>
                  </a:cubicBezTo>
                  <a:cubicBezTo>
                    <a:pt x="209550" y="355600"/>
                    <a:pt x="220246" y="356381"/>
                    <a:pt x="228600" y="361950"/>
                  </a:cubicBezTo>
                  <a:cubicBezTo>
                    <a:pt x="368405" y="455153"/>
                    <a:pt x="221338" y="360522"/>
                    <a:pt x="323850" y="419100"/>
                  </a:cubicBezTo>
                  <a:cubicBezTo>
                    <a:pt x="333789" y="424780"/>
                    <a:pt x="341964" y="433501"/>
                    <a:pt x="352425" y="438150"/>
                  </a:cubicBezTo>
                  <a:cubicBezTo>
                    <a:pt x="370775" y="446305"/>
                    <a:pt x="409575" y="457200"/>
                    <a:pt x="409575" y="457200"/>
                  </a:cubicBezTo>
                  <a:cubicBezTo>
                    <a:pt x="422275" y="454025"/>
                    <a:pt x="437023" y="455284"/>
                    <a:pt x="447675" y="447675"/>
                  </a:cubicBezTo>
                  <a:cubicBezTo>
                    <a:pt x="460593" y="438448"/>
                    <a:pt x="465025" y="420800"/>
                    <a:pt x="476250" y="409575"/>
                  </a:cubicBezTo>
                  <a:cubicBezTo>
                    <a:pt x="484345" y="401480"/>
                    <a:pt x="495300" y="396875"/>
                    <a:pt x="504825" y="390525"/>
                  </a:cubicBezTo>
                  <a:cubicBezTo>
                    <a:pt x="521027" y="341919"/>
                    <a:pt x="504007" y="378779"/>
                    <a:pt x="542925" y="333375"/>
                  </a:cubicBezTo>
                  <a:cubicBezTo>
                    <a:pt x="590183" y="278241"/>
                    <a:pt x="549772" y="309761"/>
                    <a:pt x="600075" y="276225"/>
                  </a:cubicBezTo>
                  <a:cubicBezTo>
                    <a:pt x="620809" y="245125"/>
                    <a:pt x="635027" y="240803"/>
                    <a:pt x="600075" y="200025"/>
                  </a:cubicBezTo>
                  <a:cubicBezTo>
                    <a:pt x="590834" y="189244"/>
                    <a:pt x="574151" y="188280"/>
                    <a:pt x="561975" y="180975"/>
                  </a:cubicBezTo>
                  <a:cubicBezTo>
                    <a:pt x="525051" y="158821"/>
                    <a:pt x="505432" y="138340"/>
                    <a:pt x="466725" y="123825"/>
                  </a:cubicBezTo>
                  <a:cubicBezTo>
                    <a:pt x="454468" y="119228"/>
                    <a:pt x="440882" y="118897"/>
                    <a:pt x="428625" y="114300"/>
                  </a:cubicBezTo>
                  <a:cubicBezTo>
                    <a:pt x="380357" y="96199"/>
                    <a:pt x="397378" y="94770"/>
                    <a:pt x="352425" y="66675"/>
                  </a:cubicBezTo>
                  <a:cubicBezTo>
                    <a:pt x="340384" y="59150"/>
                    <a:pt x="327508" y="52898"/>
                    <a:pt x="314325" y="47625"/>
                  </a:cubicBezTo>
                  <a:lnTo>
                    <a:pt x="228600" y="19050"/>
                  </a:lnTo>
                  <a:lnTo>
                    <a:pt x="200025" y="9525"/>
                  </a:lnTo>
                  <a:lnTo>
                    <a:pt x="171450" y="0"/>
                  </a:lnTo>
                  <a:cubicBezTo>
                    <a:pt x="154075" y="52124"/>
                    <a:pt x="160520" y="49499"/>
                    <a:pt x="133350" y="85725"/>
                  </a:cubicBezTo>
                  <a:cubicBezTo>
                    <a:pt x="130656" y="89317"/>
                    <a:pt x="127000" y="92075"/>
                    <a:pt x="123825" y="95250"/>
                  </a:cubicBezTo>
                </a:path>
              </a:pathLst>
            </a:cu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자유형 18"/>
            <p:cNvSpPr/>
            <p:nvPr/>
          </p:nvSpPr>
          <p:spPr>
            <a:xfrm>
              <a:off x="7806378" y="5962650"/>
              <a:ext cx="324995" cy="249674"/>
            </a:xfrm>
            <a:custGeom>
              <a:avLst/>
              <a:gdLst>
                <a:gd name="connsiteX0" fmla="*/ 219075 w 621287"/>
                <a:gd name="connsiteY0" fmla="*/ 66675 h 457200"/>
                <a:gd name="connsiteX1" fmla="*/ 161925 w 621287"/>
                <a:gd name="connsiteY1" fmla="*/ 85725 h 457200"/>
                <a:gd name="connsiteX2" fmla="*/ 47625 w 621287"/>
                <a:gd name="connsiteY2" fmla="*/ 180975 h 457200"/>
                <a:gd name="connsiteX3" fmla="*/ 0 w 621287"/>
                <a:gd name="connsiteY3" fmla="*/ 247650 h 457200"/>
                <a:gd name="connsiteX4" fmla="*/ 66675 w 621287"/>
                <a:gd name="connsiteY4" fmla="*/ 295275 h 457200"/>
                <a:gd name="connsiteX5" fmla="*/ 104775 w 621287"/>
                <a:gd name="connsiteY5" fmla="*/ 323850 h 457200"/>
                <a:gd name="connsiteX6" fmla="*/ 142875 w 621287"/>
                <a:gd name="connsiteY6" fmla="*/ 333375 h 457200"/>
                <a:gd name="connsiteX7" fmla="*/ 200025 w 621287"/>
                <a:gd name="connsiteY7" fmla="*/ 352425 h 457200"/>
                <a:gd name="connsiteX8" fmla="*/ 228600 w 621287"/>
                <a:gd name="connsiteY8" fmla="*/ 361950 h 457200"/>
                <a:gd name="connsiteX9" fmla="*/ 323850 w 621287"/>
                <a:gd name="connsiteY9" fmla="*/ 419100 h 457200"/>
                <a:gd name="connsiteX10" fmla="*/ 352425 w 621287"/>
                <a:gd name="connsiteY10" fmla="*/ 438150 h 457200"/>
                <a:gd name="connsiteX11" fmla="*/ 409575 w 621287"/>
                <a:gd name="connsiteY11" fmla="*/ 457200 h 457200"/>
                <a:gd name="connsiteX12" fmla="*/ 447675 w 621287"/>
                <a:gd name="connsiteY12" fmla="*/ 447675 h 457200"/>
                <a:gd name="connsiteX13" fmla="*/ 476250 w 621287"/>
                <a:gd name="connsiteY13" fmla="*/ 409575 h 457200"/>
                <a:gd name="connsiteX14" fmla="*/ 504825 w 621287"/>
                <a:gd name="connsiteY14" fmla="*/ 390525 h 457200"/>
                <a:gd name="connsiteX15" fmla="*/ 542925 w 621287"/>
                <a:gd name="connsiteY15" fmla="*/ 333375 h 457200"/>
                <a:gd name="connsiteX16" fmla="*/ 600075 w 621287"/>
                <a:gd name="connsiteY16" fmla="*/ 276225 h 457200"/>
                <a:gd name="connsiteX17" fmla="*/ 600075 w 621287"/>
                <a:gd name="connsiteY17" fmla="*/ 200025 h 457200"/>
                <a:gd name="connsiteX18" fmla="*/ 561975 w 621287"/>
                <a:gd name="connsiteY18" fmla="*/ 180975 h 457200"/>
                <a:gd name="connsiteX19" fmla="*/ 466725 w 621287"/>
                <a:gd name="connsiteY19" fmla="*/ 123825 h 457200"/>
                <a:gd name="connsiteX20" fmla="*/ 428625 w 621287"/>
                <a:gd name="connsiteY20" fmla="*/ 114300 h 457200"/>
                <a:gd name="connsiteX21" fmla="*/ 352425 w 621287"/>
                <a:gd name="connsiteY21" fmla="*/ 66675 h 457200"/>
                <a:gd name="connsiteX22" fmla="*/ 314325 w 621287"/>
                <a:gd name="connsiteY22" fmla="*/ 47625 h 457200"/>
                <a:gd name="connsiteX23" fmla="*/ 228600 w 621287"/>
                <a:gd name="connsiteY23" fmla="*/ 19050 h 457200"/>
                <a:gd name="connsiteX24" fmla="*/ 200025 w 621287"/>
                <a:gd name="connsiteY24" fmla="*/ 9525 h 457200"/>
                <a:gd name="connsiteX25" fmla="*/ 171450 w 621287"/>
                <a:gd name="connsiteY25" fmla="*/ 0 h 457200"/>
                <a:gd name="connsiteX26" fmla="*/ 133350 w 621287"/>
                <a:gd name="connsiteY26" fmla="*/ 85725 h 457200"/>
                <a:gd name="connsiteX27" fmla="*/ 123825 w 621287"/>
                <a:gd name="connsiteY27" fmla="*/ 9525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1287" h="457200">
                  <a:moveTo>
                    <a:pt x="219075" y="66675"/>
                  </a:moveTo>
                  <a:cubicBezTo>
                    <a:pt x="200025" y="73025"/>
                    <a:pt x="179144" y="75394"/>
                    <a:pt x="161925" y="85725"/>
                  </a:cubicBezTo>
                  <a:cubicBezTo>
                    <a:pt x="138616" y="99710"/>
                    <a:pt x="74616" y="149486"/>
                    <a:pt x="47625" y="180975"/>
                  </a:cubicBezTo>
                  <a:cubicBezTo>
                    <a:pt x="29903" y="201650"/>
                    <a:pt x="15077" y="225035"/>
                    <a:pt x="0" y="247650"/>
                  </a:cubicBezTo>
                  <a:cubicBezTo>
                    <a:pt x="17287" y="316799"/>
                    <a:pt x="-7929" y="265433"/>
                    <a:pt x="66675" y="295275"/>
                  </a:cubicBezTo>
                  <a:cubicBezTo>
                    <a:pt x="81415" y="301171"/>
                    <a:pt x="90576" y="316750"/>
                    <a:pt x="104775" y="323850"/>
                  </a:cubicBezTo>
                  <a:cubicBezTo>
                    <a:pt x="116484" y="329704"/>
                    <a:pt x="130336" y="329613"/>
                    <a:pt x="142875" y="333375"/>
                  </a:cubicBezTo>
                  <a:cubicBezTo>
                    <a:pt x="162109" y="339145"/>
                    <a:pt x="180975" y="346075"/>
                    <a:pt x="200025" y="352425"/>
                  </a:cubicBezTo>
                  <a:cubicBezTo>
                    <a:pt x="209550" y="355600"/>
                    <a:pt x="220246" y="356381"/>
                    <a:pt x="228600" y="361950"/>
                  </a:cubicBezTo>
                  <a:cubicBezTo>
                    <a:pt x="368405" y="455153"/>
                    <a:pt x="221338" y="360522"/>
                    <a:pt x="323850" y="419100"/>
                  </a:cubicBezTo>
                  <a:cubicBezTo>
                    <a:pt x="333789" y="424780"/>
                    <a:pt x="341964" y="433501"/>
                    <a:pt x="352425" y="438150"/>
                  </a:cubicBezTo>
                  <a:cubicBezTo>
                    <a:pt x="370775" y="446305"/>
                    <a:pt x="409575" y="457200"/>
                    <a:pt x="409575" y="457200"/>
                  </a:cubicBezTo>
                  <a:cubicBezTo>
                    <a:pt x="422275" y="454025"/>
                    <a:pt x="437023" y="455284"/>
                    <a:pt x="447675" y="447675"/>
                  </a:cubicBezTo>
                  <a:cubicBezTo>
                    <a:pt x="460593" y="438448"/>
                    <a:pt x="465025" y="420800"/>
                    <a:pt x="476250" y="409575"/>
                  </a:cubicBezTo>
                  <a:cubicBezTo>
                    <a:pt x="484345" y="401480"/>
                    <a:pt x="495300" y="396875"/>
                    <a:pt x="504825" y="390525"/>
                  </a:cubicBezTo>
                  <a:cubicBezTo>
                    <a:pt x="521027" y="341919"/>
                    <a:pt x="504007" y="378779"/>
                    <a:pt x="542925" y="333375"/>
                  </a:cubicBezTo>
                  <a:cubicBezTo>
                    <a:pt x="590183" y="278241"/>
                    <a:pt x="549772" y="309761"/>
                    <a:pt x="600075" y="276225"/>
                  </a:cubicBezTo>
                  <a:cubicBezTo>
                    <a:pt x="620809" y="245125"/>
                    <a:pt x="635027" y="240803"/>
                    <a:pt x="600075" y="200025"/>
                  </a:cubicBezTo>
                  <a:cubicBezTo>
                    <a:pt x="590834" y="189244"/>
                    <a:pt x="574151" y="188280"/>
                    <a:pt x="561975" y="180975"/>
                  </a:cubicBezTo>
                  <a:cubicBezTo>
                    <a:pt x="525051" y="158821"/>
                    <a:pt x="505432" y="138340"/>
                    <a:pt x="466725" y="123825"/>
                  </a:cubicBezTo>
                  <a:cubicBezTo>
                    <a:pt x="454468" y="119228"/>
                    <a:pt x="440882" y="118897"/>
                    <a:pt x="428625" y="114300"/>
                  </a:cubicBezTo>
                  <a:cubicBezTo>
                    <a:pt x="380357" y="96199"/>
                    <a:pt x="397378" y="94770"/>
                    <a:pt x="352425" y="66675"/>
                  </a:cubicBezTo>
                  <a:cubicBezTo>
                    <a:pt x="340384" y="59150"/>
                    <a:pt x="327508" y="52898"/>
                    <a:pt x="314325" y="47625"/>
                  </a:cubicBezTo>
                  <a:lnTo>
                    <a:pt x="228600" y="19050"/>
                  </a:lnTo>
                  <a:lnTo>
                    <a:pt x="200025" y="9525"/>
                  </a:lnTo>
                  <a:lnTo>
                    <a:pt x="171450" y="0"/>
                  </a:lnTo>
                  <a:cubicBezTo>
                    <a:pt x="154075" y="52124"/>
                    <a:pt x="160520" y="49499"/>
                    <a:pt x="133350" y="85725"/>
                  </a:cubicBezTo>
                  <a:cubicBezTo>
                    <a:pt x="130656" y="89317"/>
                    <a:pt x="127000" y="92075"/>
                    <a:pt x="123825" y="95250"/>
                  </a:cubicBezTo>
                </a:path>
              </a:pathLst>
            </a:cu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자유형 19"/>
            <p:cNvSpPr/>
            <p:nvPr/>
          </p:nvSpPr>
          <p:spPr>
            <a:xfrm>
              <a:off x="8213256" y="6048716"/>
              <a:ext cx="324995" cy="249674"/>
            </a:xfrm>
            <a:custGeom>
              <a:avLst/>
              <a:gdLst>
                <a:gd name="connsiteX0" fmla="*/ 219075 w 621287"/>
                <a:gd name="connsiteY0" fmla="*/ 66675 h 457200"/>
                <a:gd name="connsiteX1" fmla="*/ 161925 w 621287"/>
                <a:gd name="connsiteY1" fmla="*/ 85725 h 457200"/>
                <a:gd name="connsiteX2" fmla="*/ 47625 w 621287"/>
                <a:gd name="connsiteY2" fmla="*/ 180975 h 457200"/>
                <a:gd name="connsiteX3" fmla="*/ 0 w 621287"/>
                <a:gd name="connsiteY3" fmla="*/ 247650 h 457200"/>
                <a:gd name="connsiteX4" fmla="*/ 66675 w 621287"/>
                <a:gd name="connsiteY4" fmla="*/ 295275 h 457200"/>
                <a:gd name="connsiteX5" fmla="*/ 104775 w 621287"/>
                <a:gd name="connsiteY5" fmla="*/ 323850 h 457200"/>
                <a:gd name="connsiteX6" fmla="*/ 142875 w 621287"/>
                <a:gd name="connsiteY6" fmla="*/ 333375 h 457200"/>
                <a:gd name="connsiteX7" fmla="*/ 200025 w 621287"/>
                <a:gd name="connsiteY7" fmla="*/ 352425 h 457200"/>
                <a:gd name="connsiteX8" fmla="*/ 228600 w 621287"/>
                <a:gd name="connsiteY8" fmla="*/ 361950 h 457200"/>
                <a:gd name="connsiteX9" fmla="*/ 323850 w 621287"/>
                <a:gd name="connsiteY9" fmla="*/ 419100 h 457200"/>
                <a:gd name="connsiteX10" fmla="*/ 352425 w 621287"/>
                <a:gd name="connsiteY10" fmla="*/ 438150 h 457200"/>
                <a:gd name="connsiteX11" fmla="*/ 409575 w 621287"/>
                <a:gd name="connsiteY11" fmla="*/ 457200 h 457200"/>
                <a:gd name="connsiteX12" fmla="*/ 447675 w 621287"/>
                <a:gd name="connsiteY12" fmla="*/ 447675 h 457200"/>
                <a:gd name="connsiteX13" fmla="*/ 476250 w 621287"/>
                <a:gd name="connsiteY13" fmla="*/ 409575 h 457200"/>
                <a:gd name="connsiteX14" fmla="*/ 504825 w 621287"/>
                <a:gd name="connsiteY14" fmla="*/ 390525 h 457200"/>
                <a:gd name="connsiteX15" fmla="*/ 542925 w 621287"/>
                <a:gd name="connsiteY15" fmla="*/ 333375 h 457200"/>
                <a:gd name="connsiteX16" fmla="*/ 600075 w 621287"/>
                <a:gd name="connsiteY16" fmla="*/ 276225 h 457200"/>
                <a:gd name="connsiteX17" fmla="*/ 600075 w 621287"/>
                <a:gd name="connsiteY17" fmla="*/ 200025 h 457200"/>
                <a:gd name="connsiteX18" fmla="*/ 561975 w 621287"/>
                <a:gd name="connsiteY18" fmla="*/ 180975 h 457200"/>
                <a:gd name="connsiteX19" fmla="*/ 466725 w 621287"/>
                <a:gd name="connsiteY19" fmla="*/ 123825 h 457200"/>
                <a:gd name="connsiteX20" fmla="*/ 428625 w 621287"/>
                <a:gd name="connsiteY20" fmla="*/ 114300 h 457200"/>
                <a:gd name="connsiteX21" fmla="*/ 352425 w 621287"/>
                <a:gd name="connsiteY21" fmla="*/ 66675 h 457200"/>
                <a:gd name="connsiteX22" fmla="*/ 314325 w 621287"/>
                <a:gd name="connsiteY22" fmla="*/ 47625 h 457200"/>
                <a:gd name="connsiteX23" fmla="*/ 228600 w 621287"/>
                <a:gd name="connsiteY23" fmla="*/ 19050 h 457200"/>
                <a:gd name="connsiteX24" fmla="*/ 200025 w 621287"/>
                <a:gd name="connsiteY24" fmla="*/ 9525 h 457200"/>
                <a:gd name="connsiteX25" fmla="*/ 171450 w 621287"/>
                <a:gd name="connsiteY25" fmla="*/ 0 h 457200"/>
                <a:gd name="connsiteX26" fmla="*/ 133350 w 621287"/>
                <a:gd name="connsiteY26" fmla="*/ 85725 h 457200"/>
                <a:gd name="connsiteX27" fmla="*/ 123825 w 621287"/>
                <a:gd name="connsiteY27" fmla="*/ 9525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1287" h="457200">
                  <a:moveTo>
                    <a:pt x="219075" y="66675"/>
                  </a:moveTo>
                  <a:cubicBezTo>
                    <a:pt x="200025" y="73025"/>
                    <a:pt x="179144" y="75394"/>
                    <a:pt x="161925" y="85725"/>
                  </a:cubicBezTo>
                  <a:cubicBezTo>
                    <a:pt x="138616" y="99710"/>
                    <a:pt x="74616" y="149486"/>
                    <a:pt x="47625" y="180975"/>
                  </a:cubicBezTo>
                  <a:cubicBezTo>
                    <a:pt x="29903" y="201650"/>
                    <a:pt x="15077" y="225035"/>
                    <a:pt x="0" y="247650"/>
                  </a:cubicBezTo>
                  <a:cubicBezTo>
                    <a:pt x="17287" y="316799"/>
                    <a:pt x="-7929" y="265433"/>
                    <a:pt x="66675" y="295275"/>
                  </a:cubicBezTo>
                  <a:cubicBezTo>
                    <a:pt x="81415" y="301171"/>
                    <a:pt x="90576" y="316750"/>
                    <a:pt x="104775" y="323850"/>
                  </a:cubicBezTo>
                  <a:cubicBezTo>
                    <a:pt x="116484" y="329704"/>
                    <a:pt x="130336" y="329613"/>
                    <a:pt x="142875" y="333375"/>
                  </a:cubicBezTo>
                  <a:cubicBezTo>
                    <a:pt x="162109" y="339145"/>
                    <a:pt x="180975" y="346075"/>
                    <a:pt x="200025" y="352425"/>
                  </a:cubicBezTo>
                  <a:cubicBezTo>
                    <a:pt x="209550" y="355600"/>
                    <a:pt x="220246" y="356381"/>
                    <a:pt x="228600" y="361950"/>
                  </a:cubicBezTo>
                  <a:cubicBezTo>
                    <a:pt x="368405" y="455153"/>
                    <a:pt x="221338" y="360522"/>
                    <a:pt x="323850" y="419100"/>
                  </a:cubicBezTo>
                  <a:cubicBezTo>
                    <a:pt x="333789" y="424780"/>
                    <a:pt x="341964" y="433501"/>
                    <a:pt x="352425" y="438150"/>
                  </a:cubicBezTo>
                  <a:cubicBezTo>
                    <a:pt x="370775" y="446305"/>
                    <a:pt x="409575" y="457200"/>
                    <a:pt x="409575" y="457200"/>
                  </a:cubicBezTo>
                  <a:cubicBezTo>
                    <a:pt x="422275" y="454025"/>
                    <a:pt x="437023" y="455284"/>
                    <a:pt x="447675" y="447675"/>
                  </a:cubicBezTo>
                  <a:cubicBezTo>
                    <a:pt x="460593" y="438448"/>
                    <a:pt x="465025" y="420800"/>
                    <a:pt x="476250" y="409575"/>
                  </a:cubicBezTo>
                  <a:cubicBezTo>
                    <a:pt x="484345" y="401480"/>
                    <a:pt x="495300" y="396875"/>
                    <a:pt x="504825" y="390525"/>
                  </a:cubicBezTo>
                  <a:cubicBezTo>
                    <a:pt x="521027" y="341919"/>
                    <a:pt x="504007" y="378779"/>
                    <a:pt x="542925" y="333375"/>
                  </a:cubicBezTo>
                  <a:cubicBezTo>
                    <a:pt x="590183" y="278241"/>
                    <a:pt x="549772" y="309761"/>
                    <a:pt x="600075" y="276225"/>
                  </a:cubicBezTo>
                  <a:cubicBezTo>
                    <a:pt x="620809" y="245125"/>
                    <a:pt x="635027" y="240803"/>
                    <a:pt x="600075" y="200025"/>
                  </a:cubicBezTo>
                  <a:cubicBezTo>
                    <a:pt x="590834" y="189244"/>
                    <a:pt x="574151" y="188280"/>
                    <a:pt x="561975" y="180975"/>
                  </a:cubicBezTo>
                  <a:cubicBezTo>
                    <a:pt x="525051" y="158821"/>
                    <a:pt x="505432" y="138340"/>
                    <a:pt x="466725" y="123825"/>
                  </a:cubicBezTo>
                  <a:cubicBezTo>
                    <a:pt x="454468" y="119228"/>
                    <a:pt x="440882" y="118897"/>
                    <a:pt x="428625" y="114300"/>
                  </a:cubicBezTo>
                  <a:cubicBezTo>
                    <a:pt x="380357" y="96199"/>
                    <a:pt x="397378" y="94770"/>
                    <a:pt x="352425" y="66675"/>
                  </a:cubicBezTo>
                  <a:cubicBezTo>
                    <a:pt x="340384" y="59150"/>
                    <a:pt x="327508" y="52898"/>
                    <a:pt x="314325" y="47625"/>
                  </a:cubicBezTo>
                  <a:lnTo>
                    <a:pt x="228600" y="19050"/>
                  </a:lnTo>
                  <a:lnTo>
                    <a:pt x="200025" y="9525"/>
                  </a:lnTo>
                  <a:lnTo>
                    <a:pt x="171450" y="0"/>
                  </a:lnTo>
                  <a:cubicBezTo>
                    <a:pt x="154075" y="52124"/>
                    <a:pt x="160520" y="49499"/>
                    <a:pt x="133350" y="85725"/>
                  </a:cubicBezTo>
                  <a:cubicBezTo>
                    <a:pt x="130656" y="89317"/>
                    <a:pt x="127000" y="92075"/>
                    <a:pt x="123825" y="95250"/>
                  </a:cubicBezTo>
                </a:path>
              </a:pathLst>
            </a:cu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p:cNvSpPr txBox="1"/>
            <p:nvPr/>
          </p:nvSpPr>
          <p:spPr>
            <a:xfrm rot="871787">
              <a:off x="7476400" y="5733588"/>
              <a:ext cx="1452240" cy="276999"/>
            </a:xfrm>
            <a:prstGeom prst="rect">
              <a:avLst/>
            </a:prstGeom>
            <a:noFill/>
          </p:spPr>
          <p:txBody>
            <a:bodyPr wrap="square" rtlCol="0">
              <a:spAutoFit/>
            </a:bodyPr>
            <a:lstStyle/>
            <a:p>
              <a:r>
                <a:rPr lang="ko-KR" altLang="en-US" sz="1200" b="1" dirty="0" smtClean="0">
                  <a:latin typeface="나눔고딕" panose="020D0604000000000000" pitchFamily="50" charset="-127"/>
                  <a:ea typeface="나눔고딕" panose="020D0604000000000000" pitchFamily="50" charset="-127"/>
                </a:rPr>
                <a:t>메모리</a:t>
              </a:r>
              <a:r>
                <a:rPr lang="en-US" altLang="ko-KR" sz="1200" b="1" dirty="0" smtClean="0">
                  <a:latin typeface="나눔고딕" panose="020D0604000000000000" pitchFamily="50" charset="-127"/>
                  <a:ea typeface="나눔고딕" panose="020D0604000000000000" pitchFamily="50" charset="-127"/>
                </a:rPr>
                <a:t>(RAM)</a:t>
              </a:r>
              <a:endParaRPr lang="ko-KR" altLang="en-US" sz="1200" b="1" dirty="0">
                <a:latin typeface="나눔고딕" panose="020D0604000000000000" pitchFamily="50" charset="-127"/>
                <a:ea typeface="나눔고딕" panose="020D0604000000000000" pitchFamily="50" charset="-127"/>
              </a:endParaRPr>
            </a:p>
          </p:txBody>
        </p:sp>
      </p:grpSp>
      <p:sp>
        <p:nvSpPr>
          <p:cNvPr id="38" name="TextBox 37"/>
          <p:cNvSpPr txBox="1"/>
          <p:nvPr/>
        </p:nvSpPr>
        <p:spPr>
          <a:xfrm>
            <a:off x="6918498" y="2102802"/>
            <a:ext cx="1636542"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ko-KR" altLang="en-US" sz="1000" b="1" dirty="0" err="1" smtClean="0">
                <a:latin typeface="나눔고딕" panose="020D0604000000000000" pitchFamily="50" charset="-127"/>
                <a:ea typeface="나눔고딕" panose="020D0604000000000000" pitchFamily="50" charset="-127"/>
              </a:rPr>
              <a:t>마더보드</a:t>
            </a:r>
            <a:r>
              <a:rPr lang="en-US" altLang="ko-KR" sz="1000" b="1" dirty="0" smtClean="0">
                <a:latin typeface="나눔고딕" panose="020D0604000000000000" pitchFamily="50" charset="-127"/>
                <a:ea typeface="나눔고딕" panose="020D0604000000000000" pitchFamily="50" charset="-127"/>
              </a:rPr>
              <a:t>(Motherboard)</a:t>
            </a:r>
          </a:p>
          <a:p>
            <a:r>
              <a:rPr lang="ko-KR" altLang="en-US" sz="1000" b="1" dirty="0" smtClean="0">
                <a:latin typeface="나눔고딕" panose="020D0604000000000000" pitchFamily="50" charset="-127"/>
                <a:ea typeface="나눔고딕" panose="020D0604000000000000" pitchFamily="50" charset="-127"/>
              </a:rPr>
              <a:t>메인보드</a:t>
            </a:r>
            <a:r>
              <a:rPr lang="en-US" altLang="ko-KR" sz="1000" b="1" dirty="0" smtClean="0">
                <a:latin typeface="나눔고딕" panose="020D0604000000000000" pitchFamily="50" charset="-127"/>
                <a:ea typeface="나눔고딕" panose="020D0604000000000000" pitchFamily="50" charset="-127"/>
              </a:rPr>
              <a:t>(</a:t>
            </a:r>
            <a:r>
              <a:rPr lang="en-US" altLang="ko-KR" sz="1000" b="1" dirty="0" err="1" smtClean="0">
                <a:latin typeface="나눔고딕" panose="020D0604000000000000" pitchFamily="50" charset="-127"/>
                <a:ea typeface="나눔고딕" panose="020D0604000000000000" pitchFamily="50" charset="-127"/>
              </a:rPr>
              <a:t>MainBoard</a:t>
            </a:r>
            <a:r>
              <a:rPr lang="en-US" altLang="ko-KR" sz="1000" b="1" dirty="0" smtClean="0">
                <a:latin typeface="나눔고딕" panose="020D0604000000000000" pitchFamily="50" charset="-127"/>
                <a:ea typeface="나눔고딕" panose="020D0604000000000000" pitchFamily="50" charset="-127"/>
              </a:rPr>
              <a:t>)</a:t>
            </a:r>
            <a:endParaRPr lang="ko-KR" altLang="en-US" sz="1000" b="1" dirty="0">
              <a:latin typeface="나눔고딕" panose="020D0604000000000000" pitchFamily="50" charset="-127"/>
              <a:ea typeface="나눔고딕" panose="020D0604000000000000" pitchFamily="50" charset="-127"/>
            </a:endParaRPr>
          </a:p>
        </p:txBody>
      </p:sp>
      <p:sp>
        <p:nvSpPr>
          <p:cNvPr id="39" name="자유형 38"/>
          <p:cNvSpPr/>
          <p:nvPr/>
        </p:nvSpPr>
        <p:spPr>
          <a:xfrm>
            <a:off x="6055930" y="2367542"/>
            <a:ext cx="794136" cy="776302"/>
          </a:xfrm>
          <a:custGeom>
            <a:avLst/>
            <a:gdLst>
              <a:gd name="connsiteX0" fmla="*/ 394086 w 794136"/>
              <a:gd name="connsiteY0" fmla="*/ 0 h 485775"/>
              <a:gd name="connsiteX1" fmla="*/ 79761 w 794136"/>
              <a:gd name="connsiteY1" fmla="*/ 9525 h 485775"/>
              <a:gd name="connsiteX2" fmla="*/ 41661 w 794136"/>
              <a:gd name="connsiteY2" fmla="*/ 19050 h 485775"/>
              <a:gd name="connsiteX3" fmla="*/ 13086 w 794136"/>
              <a:gd name="connsiteY3" fmla="*/ 57150 h 485775"/>
              <a:gd name="connsiteX4" fmla="*/ 13086 w 794136"/>
              <a:gd name="connsiteY4" fmla="*/ 209550 h 485775"/>
              <a:gd name="connsiteX5" fmla="*/ 32136 w 794136"/>
              <a:gd name="connsiteY5" fmla="*/ 238125 h 485775"/>
              <a:gd name="connsiteX6" fmla="*/ 79761 w 794136"/>
              <a:gd name="connsiteY6" fmla="*/ 342900 h 485775"/>
              <a:gd name="connsiteX7" fmla="*/ 117861 w 794136"/>
              <a:gd name="connsiteY7" fmla="*/ 400050 h 485775"/>
              <a:gd name="connsiteX8" fmla="*/ 194061 w 794136"/>
              <a:gd name="connsiteY8" fmla="*/ 466725 h 485775"/>
              <a:gd name="connsiteX9" fmla="*/ 298836 w 794136"/>
              <a:gd name="connsiteY9" fmla="*/ 485775 h 485775"/>
              <a:gd name="connsiteX10" fmla="*/ 622686 w 794136"/>
              <a:gd name="connsiteY10" fmla="*/ 476250 h 485775"/>
              <a:gd name="connsiteX11" fmla="*/ 698886 w 794136"/>
              <a:gd name="connsiteY11" fmla="*/ 457200 h 485775"/>
              <a:gd name="connsiteX12" fmla="*/ 708411 w 794136"/>
              <a:gd name="connsiteY12" fmla="*/ 371475 h 485775"/>
              <a:gd name="connsiteX13" fmla="*/ 717936 w 794136"/>
              <a:gd name="connsiteY13" fmla="*/ 342900 h 485775"/>
              <a:gd name="connsiteX14" fmla="*/ 775086 w 794136"/>
              <a:gd name="connsiteY14" fmla="*/ 304800 h 485775"/>
              <a:gd name="connsiteX15" fmla="*/ 794136 w 794136"/>
              <a:gd name="connsiteY15" fmla="*/ 28575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4136" h="485775">
                <a:moveTo>
                  <a:pt x="394086" y="0"/>
                </a:moveTo>
                <a:cubicBezTo>
                  <a:pt x="289311" y="3175"/>
                  <a:pt x="184431" y="3867"/>
                  <a:pt x="79761" y="9525"/>
                </a:cubicBezTo>
                <a:cubicBezTo>
                  <a:pt x="66689" y="10232"/>
                  <a:pt x="52313" y="11441"/>
                  <a:pt x="41661" y="19050"/>
                </a:cubicBezTo>
                <a:cubicBezTo>
                  <a:pt x="28743" y="28277"/>
                  <a:pt x="22611" y="44450"/>
                  <a:pt x="13086" y="57150"/>
                </a:cubicBezTo>
                <a:cubicBezTo>
                  <a:pt x="-2885" y="121036"/>
                  <a:pt x="-5780" y="115220"/>
                  <a:pt x="13086" y="209550"/>
                </a:cubicBezTo>
                <a:cubicBezTo>
                  <a:pt x="15331" y="220775"/>
                  <a:pt x="27016" y="227886"/>
                  <a:pt x="32136" y="238125"/>
                </a:cubicBezTo>
                <a:cubicBezTo>
                  <a:pt x="77199" y="328250"/>
                  <a:pt x="20990" y="242149"/>
                  <a:pt x="79761" y="342900"/>
                </a:cubicBezTo>
                <a:cubicBezTo>
                  <a:pt x="91297" y="362676"/>
                  <a:pt x="105161" y="381000"/>
                  <a:pt x="117861" y="400050"/>
                </a:cubicBezTo>
                <a:cubicBezTo>
                  <a:pt x="137109" y="428923"/>
                  <a:pt x="152389" y="459780"/>
                  <a:pt x="194061" y="466725"/>
                </a:cubicBezTo>
                <a:cubicBezTo>
                  <a:pt x="267180" y="478912"/>
                  <a:pt x="232273" y="472462"/>
                  <a:pt x="298836" y="485775"/>
                </a:cubicBezTo>
                <a:cubicBezTo>
                  <a:pt x="406786" y="482600"/>
                  <a:pt x="514964" y="483944"/>
                  <a:pt x="622686" y="476250"/>
                </a:cubicBezTo>
                <a:cubicBezTo>
                  <a:pt x="648801" y="474385"/>
                  <a:pt x="698886" y="457200"/>
                  <a:pt x="698886" y="457200"/>
                </a:cubicBezTo>
                <a:cubicBezTo>
                  <a:pt x="702061" y="428625"/>
                  <a:pt x="703684" y="399835"/>
                  <a:pt x="708411" y="371475"/>
                </a:cubicBezTo>
                <a:cubicBezTo>
                  <a:pt x="710062" y="361571"/>
                  <a:pt x="710836" y="350000"/>
                  <a:pt x="717936" y="342900"/>
                </a:cubicBezTo>
                <a:cubicBezTo>
                  <a:pt x="734125" y="326711"/>
                  <a:pt x="758897" y="320989"/>
                  <a:pt x="775086" y="304800"/>
                </a:cubicBezTo>
                <a:lnTo>
                  <a:pt x="794136" y="285750"/>
                </a:ln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39"/>
          <p:cNvSpPr/>
          <p:nvPr/>
        </p:nvSpPr>
        <p:spPr>
          <a:xfrm>
            <a:off x="8047865" y="2372318"/>
            <a:ext cx="507175" cy="724163"/>
          </a:xfrm>
          <a:custGeom>
            <a:avLst/>
            <a:gdLst>
              <a:gd name="connsiteX0" fmla="*/ 781050 w 1009650"/>
              <a:gd name="connsiteY0" fmla="*/ 0 h 600075"/>
              <a:gd name="connsiteX1" fmla="*/ 923925 w 1009650"/>
              <a:gd name="connsiteY1" fmla="*/ 9525 h 600075"/>
              <a:gd name="connsiteX2" fmla="*/ 952500 w 1009650"/>
              <a:gd name="connsiteY2" fmla="*/ 19050 h 600075"/>
              <a:gd name="connsiteX3" fmla="*/ 981075 w 1009650"/>
              <a:gd name="connsiteY3" fmla="*/ 47625 h 600075"/>
              <a:gd name="connsiteX4" fmla="*/ 1000125 w 1009650"/>
              <a:gd name="connsiteY4" fmla="*/ 76200 h 600075"/>
              <a:gd name="connsiteX5" fmla="*/ 1009650 w 1009650"/>
              <a:gd name="connsiteY5" fmla="*/ 104775 h 600075"/>
              <a:gd name="connsiteX6" fmla="*/ 1000125 w 1009650"/>
              <a:gd name="connsiteY6" fmla="*/ 371475 h 600075"/>
              <a:gd name="connsiteX7" fmla="*/ 952500 w 1009650"/>
              <a:gd name="connsiteY7" fmla="*/ 428625 h 600075"/>
              <a:gd name="connsiteX8" fmla="*/ 923925 w 1009650"/>
              <a:gd name="connsiteY8" fmla="*/ 457200 h 600075"/>
              <a:gd name="connsiteX9" fmla="*/ 647700 w 1009650"/>
              <a:gd name="connsiteY9" fmla="*/ 485775 h 600075"/>
              <a:gd name="connsiteX10" fmla="*/ 581025 w 1009650"/>
              <a:gd name="connsiteY10" fmla="*/ 504825 h 600075"/>
              <a:gd name="connsiteX11" fmla="*/ 514350 w 1009650"/>
              <a:gd name="connsiteY11" fmla="*/ 542925 h 600075"/>
              <a:gd name="connsiteX12" fmla="*/ 485775 w 1009650"/>
              <a:gd name="connsiteY12" fmla="*/ 552450 h 600075"/>
              <a:gd name="connsiteX13" fmla="*/ 457200 w 1009650"/>
              <a:gd name="connsiteY13" fmla="*/ 571500 h 600075"/>
              <a:gd name="connsiteX14" fmla="*/ 428625 w 1009650"/>
              <a:gd name="connsiteY14" fmla="*/ 581025 h 600075"/>
              <a:gd name="connsiteX15" fmla="*/ 352425 w 1009650"/>
              <a:gd name="connsiteY15" fmla="*/ 600075 h 600075"/>
              <a:gd name="connsiteX16" fmla="*/ 190500 w 1009650"/>
              <a:gd name="connsiteY16" fmla="*/ 590550 h 600075"/>
              <a:gd name="connsiteX17" fmla="*/ 161925 w 1009650"/>
              <a:gd name="connsiteY17" fmla="*/ 581025 h 600075"/>
              <a:gd name="connsiteX18" fmla="*/ 123825 w 1009650"/>
              <a:gd name="connsiteY18" fmla="*/ 571500 h 600075"/>
              <a:gd name="connsiteX19" fmla="*/ 95250 w 1009650"/>
              <a:gd name="connsiteY19" fmla="*/ 552450 h 600075"/>
              <a:gd name="connsiteX20" fmla="*/ 57150 w 1009650"/>
              <a:gd name="connsiteY20" fmla="*/ 523875 h 600075"/>
              <a:gd name="connsiteX21" fmla="*/ 0 w 1009650"/>
              <a:gd name="connsiteY21" fmla="*/ 485775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9650" h="600075">
                <a:moveTo>
                  <a:pt x="781050" y="0"/>
                </a:moveTo>
                <a:cubicBezTo>
                  <a:pt x="828675" y="3175"/>
                  <a:pt x="876486" y="4254"/>
                  <a:pt x="923925" y="9525"/>
                </a:cubicBezTo>
                <a:cubicBezTo>
                  <a:pt x="933904" y="10634"/>
                  <a:pt x="944146" y="13481"/>
                  <a:pt x="952500" y="19050"/>
                </a:cubicBezTo>
                <a:cubicBezTo>
                  <a:pt x="963708" y="26522"/>
                  <a:pt x="972451" y="37277"/>
                  <a:pt x="981075" y="47625"/>
                </a:cubicBezTo>
                <a:cubicBezTo>
                  <a:pt x="988404" y="56419"/>
                  <a:pt x="995005" y="65961"/>
                  <a:pt x="1000125" y="76200"/>
                </a:cubicBezTo>
                <a:cubicBezTo>
                  <a:pt x="1004615" y="85180"/>
                  <a:pt x="1006475" y="95250"/>
                  <a:pt x="1009650" y="104775"/>
                </a:cubicBezTo>
                <a:cubicBezTo>
                  <a:pt x="1006475" y="193675"/>
                  <a:pt x="1008428" y="282907"/>
                  <a:pt x="1000125" y="371475"/>
                </a:cubicBezTo>
                <a:cubicBezTo>
                  <a:pt x="996408" y="411119"/>
                  <a:pt x="976400" y="408709"/>
                  <a:pt x="952500" y="428625"/>
                </a:cubicBezTo>
                <a:cubicBezTo>
                  <a:pt x="942152" y="437249"/>
                  <a:pt x="935700" y="450658"/>
                  <a:pt x="923925" y="457200"/>
                </a:cubicBezTo>
                <a:cubicBezTo>
                  <a:pt x="852325" y="496978"/>
                  <a:pt x="687022" y="484065"/>
                  <a:pt x="647700" y="485775"/>
                </a:cubicBezTo>
                <a:cubicBezTo>
                  <a:pt x="635493" y="488827"/>
                  <a:pt x="594690" y="497993"/>
                  <a:pt x="581025" y="504825"/>
                </a:cubicBezTo>
                <a:cubicBezTo>
                  <a:pt x="485366" y="552654"/>
                  <a:pt x="631242" y="492828"/>
                  <a:pt x="514350" y="542925"/>
                </a:cubicBezTo>
                <a:cubicBezTo>
                  <a:pt x="505122" y="546880"/>
                  <a:pt x="494755" y="547960"/>
                  <a:pt x="485775" y="552450"/>
                </a:cubicBezTo>
                <a:cubicBezTo>
                  <a:pt x="475536" y="557570"/>
                  <a:pt x="467439" y="566380"/>
                  <a:pt x="457200" y="571500"/>
                </a:cubicBezTo>
                <a:cubicBezTo>
                  <a:pt x="448220" y="575990"/>
                  <a:pt x="438311" y="578383"/>
                  <a:pt x="428625" y="581025"/>
                </a:cubicBezTo>
                <a:cubicBezTo>
                  <a:pt x="403366" y="587914"/>
                  <a:pt x="352425" y="600075"/>
                  <a:pt x="352425" y="600075"/>
                </a:cubicBezTo>
                <a:cubicBezTo>
                  <a:pt x="298450" y="596900"/>
                  <a:pt x="244300" y="595930"/>
                  <a:pt x="190500" y="590550"/>
                </a:cubicBezTo>
                <a:cubicBezTo>
                  <a:pt x="180510" y="589551"/>
                  <a:pt x="171579" y="583783"/>
                  <a:pt x="161925" y="581025"/>
                </a:cubicBezTo>
                <a:cubicBezTo>
                  <a:pt x="149338" y="577429"/>
                  <a:pt x="136525" y="574675"/>
                  <a:pt x="123825" y="571500"/>
                </a:cubicBezTo>
                <a:cubicBezTo>
                  <a:pt x="114300" y="565150"/>
                  <a:pt x="104565" y="559104"/>
                  <a:pt x="95250" y="552450"/>
                </a:cubicBezTo>
                <a:cubicBezTo>
                  <a:pt x="82332" y="543223"/>
                  <a:pt x="70155" y="532979"/>
                  <a:pt x="57150" y="523875"/>
                </a:cubicBezTo>
                <a:cubicBezTo>
                  <a:pt x="38393" y="510745"/>
                  <a:pt x="0" y="485775"/>
                  <a:pt x="0" y="485775"/>
                </a:cubicBez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p:cNvSpPr txBox="1"/>
          <p:nvPr/>
        </p:nvSpPr>
        <p:spPr>
          <a:xfrm>
            <a:off x="5842558" y="1560775"/>
            <a:ext cx="2829100" cy="43858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200" b="1" dirty="0" smtClean="0">
                <a:latin typeface="나눔고딕" panose="020D0604000000000000" pitchFamily="50" charset="-127"/>
                <a:ea typeface="나눔고딕" panose="020D0604000000000000" pitchFamily="50" charset="-127"/>
              </a:rPr>
              <a:t>[</a:t>
            </a:r>
            <a:r>
              <a:rPr lang="ko-KR" altLang="en-US" sz="1200" b="1" dirty="0" err="1" smtClean="0">
                <a:latin typeface="나눔고딕" panose="020D0604000000000000" pitchFamily="50" charset="-127"/>
                <a:ea typeface="나눔고딕" panose="020D0604000000000000" pitchFamily="50" charset="-127"/>
              </a:rPr>
              <a:t>가비지</a:t>
            </a:r>
            <a:r>
              <a:rPr lang="ko-KR" altLang="en-US" sz="1200" b="1" dirty="0" smtClean="0">
                <a:latin typeface="나눔고딕" panose="020D0604000000000000" pitchFamily="50" charset="-127"/>
                <a:ea typeface="나눔고딕" panose="020D0604000000000000" pitchFamily="50" charset="-127"/>
              </a:rPr>
              <a:t> 컬렉션</a:t>
            </a:r>
            <a:r>
              <a:rPr lang="en-US" altLang="ko-KR" sz="1200" b="1" dirty="0" smtClean="0">
                <a:latin typeface="나눔고딕" panose="020D0604000000000000" pitchFamily="50" charset="-127"/>
                <a:ea typeface="나눔고딕" panose="020D0604000000000000" pitchFamily="50" charset="-127"/>
              </a:rPr>
              <a:t>]</a:t>
            </a:r>
          </a:p>
          <a:p>
            <a:r>
              <a:rPr lang="ko-KR" altLang="en-US" sz="1050" b="1" dirty="0" smtClean="0">
                <a:latin typeface="나눔고딕" panose="020D0604000000000000" pitchFamily="50" charset="-127"/>
                <a:ea typeface="나눔고딕" panose="020D0604000000000000" pitchFamily="50" charset="-127"/>
              </a:rPr>
              <a:t>컴퓨터 안에서도 일어나는 일들 중 하나이다</a:t>
            </a:r>
            <a:r>
              <a:rPr lang="en-US" altLang="ko-KR" sz="1050" b="1" dirty="0" smtClean="0">
                <a:latin typeface="나눔고딕" panose="020D0604000000000000" pitchFamily="50" charset="-127"/>
                <a:ea typeface="나눔고딕" panose="020D0604000000000000" pitchFamily="50" charset="-127"/>
              </a:rPr>
              <a:t>.</a:t>
            </a:r>
            <a:endParaRPr lang="ko-KR" altLang="en-US" sz="1050" b="1" dirty="0">
              <a:latin typeface="나눔고딕" panose="020D0604000000000000" pitchFamily="50" charset="-127"/>
              <a:ea typeface="나눔고딕" panose="020D0604000000000000" pitchFamily="50" charset="-127"/>
            </a:endParaRPr>
          </a:p>
        </p:txBody>
      </p:sp>
      <p:sp>
        <p:nvSpPr>
          <p:cNvPr id="42" name="자유형 41"/>
          <p:cNvSpPr/>
          <p:nvPr/>
        </p:nvSpPr>
        <p:spPr>
          <a:xfrm>
            <a:off x="6317217" y="3528761"/>
            <a:ext cx="388348" cy="449206"/>
          </a:xfrm>
          <a:custGeom>
            <a:avLst/>
            <a:gdLst>
              <a:gd name="connsiteX0" fmla="*/ 295468 w 590743"/>
              <a:gd name="connsiteY0" fmla="*/ 57150 h 638175"/>
              <a:gd name="connsiteX1" fmla="*/ 181168 w 590743"/>
              <a:gd name="connsiteY1" fmla="*/ 76200 h 638175"/>
              <a:gd name="connsiteX2" fmla="*/ 133543 w 590743"/>
              <a:gd name="connsiteY2" fmla="*/ 85725 h 638175"/>
              <a:gd name="connsiteX3" fmla="*/ 104968 w 590743"/>
              <a:gd name="connsiteY3" fmla="*/ 114300 h 638175"/>
              <a:gd name="connsiteX4" fmla="*/ 9718 w 590743"/>
              <a:gd name="connsiteY4" fmla="*/ 200025 h 638175"/>
              <a:gd name="connsiteX5" fmla="*/ 193 w 590743"/>
              <a:gd name="connsiteY5" fmla="*/ 238125 h 638175"/>
              <a:gd name="connsiteX6" fmla="*/ 28768 w 590743"/>
              <a:gd name="connsiteY6" fmla="*/ 428625 h 638175"/>
              <a:gd name="connsiteX7" fmla="*/ 57343 w 590743"/>
              <a:gd name="connsiteY7" fmla="*/ 466725 h 638175"/>
              <a:gd name="connsiteX8" fmla="*/ 85918 w 590743"/>
              <a:gd name="connsiteY8" fmla="*/ 514350 h 638175"/>
              <a:gd name="connsiteX9" fmla="*/ 114493 w 590743"/>
              <a:gd name="connsiteY9" fmla="*/ 552450 h 638175"/>
              <a:gd name="connsiteX10" fmla="*/ 133543 w 590743"/>
              <a:gd name="connsiteY10" fmla="*/ 581025 h 638175"/>
              <a:gd name="connsiteX11" fmla="*/ 162118 w 590743"/>
              <a:gd name="connsiteY11" fmla="*/ 600075 h 638175"/>
              <a:gd name="connsiteX12" fmla="*/ 181168 w 590743"/>
              <a:gd name="connsiteY12" fmla="*/ 628650 h 638175"/>
              <a:gd name="connsiteX13" fmla="*/ 209743 w 590743"/>
              <a:gd name="connsiteY13" fmla="*/ 638175 h 638175"/>
              <a:gd name="connsiteX14" fmla="*/ 371668 w 590743"/>
              <a:gd name="connsiteY14" fmla="*/ 628650 h 638175"/>
              <a:gd name="connsiteX15" fmla="*/ 400243 w 590743"/>
              <a:gd name="connsiteY15" fmla="*/ 609600 h 638175"/>
              <a:gd name="connsiteX16" fmla="*/ 457393 w 590743"/>
              <a:gd name="connsiteY16" fmla="*/ 542925 h 638175"/>
              <a:gd name="connsiteX17" fmla="*/ 476443 w 590743"/>
              <a:gd name="connsiteY17" fmla="*/ 504825 h 638175"/>
              <a:gd name="connsiteX18" fmla="*/ 514543 w 590743"/>
              <a:gd name="connsiteY18" fmla="*/ 447675 h 638175"/>
              <a:gd name="connsiteX19" fmla="*/ 562168 w 590743"/>
              <a:gd name="connsiteY19" fmla="*/ 352425 h 638175"/>
              <a:gd name="connsiteX20" fmla="*/ 571693 w 590743"/>
              <a:gd name="connsiteY20" fmla="*/ 314325 h 638175"/>
              <a:gd name="connsiteX21" fmla="*/ 581218 w 590743"/>
              <a:gd name="connsiteY21" fmla="*/ 285750 h 638175"/>
              <a:gd name="connsiteX22" fmla="*/ 590743 w 590743"/>
              <a:gd name="connsiteY22" fmla="*/ 228600 h 638175"/>
              <a:gd name="connsiteX23" fmla="*/ 581218 w 590743"/>
              <a:gd name="connsiteY23" fmla="*/ 114300 h 638175"/>
              <a:gd name="connsiteX24" fmla="*/ 514543 w 590743"/>
              <a:gd name="connsiteY24" fmla="*/ 38100 h 638175"/>
              <a:gd name="connsiteX25" fmla="*/ 457393 w 590743"/>
              <a:gd name="connsiteY25" fmla="*/ 19050 h 638175"/>
              <a:gd name="connsiteX26" fmla="*/ 371668 w 590743"/>
              <a:gd name="connsiteY26" fmla="*/ 0 h 638175"/>
              <a:gd name="connsiteX27" fmla="*/ 257368 w 590743"/>
              <a:gd name="connsiteY27" fmla="*/ 9525 h 638175"/>
              <a:gd name="connsiteX28" fmla="*/ 200218 w 590743"/>
              <a:gd name="connsiteY28" fmla="*/ 47625 h 638175"/>
              <a:gd name="connsiteX29" fmla="*/ 162118 w 590743"/>
              <a:gd name="connsiteY29" fmla="*/ 85725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90743" h="638175">
                <a:moveTo>
                  <a:pt x="295468" y="57150"/>
                </a:moveTo>
                <a:lnTo>
                  <a:pt x="181168" y="76200"/>
                </a:lnTo>
                <a:cubicBezTo>
                  <a:pt x="165225" y="79013"/>
                  <a:pt x="148023" y="78485"/>
                  <a:pt x="133543" y="85725"/>
                </a:cubicBezTo>
                <a:cubicBezTo>
                  <a:pt x="121495" y="91749"/>
                  <a:pt x="115394" y="105770"/>
                  <a:pt x="104968" y="114300"/>
                </a:cubicBezTo>
                <a:cubicBezTo>
                  <a:pt x="11074" y="191122"/>
                  <a:pt x="49457" y="140416"/>
                  <a:pt x="9718" y="200025"/>
                </a:cubicBezTo>
                <a:cubicBezTo>
                  <a:pt x="6543" y="212725"/>
                  <a:pt x="193" y="225034"/>
                  <a:pt x="193" y="238125"/>
                </a:cubicBezTo>
                <a:cubicBezTo>
                  <a:pt x="193" y="307001"/>
                  <a:pt x="-4189" y="369302"/>
                  <a:pt x="28768" y="428625"/>
                </a:cubicBezTo>
                <a:cubicBezTo>
                  <a:pt x="36478" y="442502"/>
                  <a:pt x="48537" y="453516"/>
                  <a:pt x="57343" y="466725"/>
                </a:cubicBezTo>
                <a:cubicBezTo>
                  <a:pt x="67612" y="482129"/>
                  <a:pt x="75649" y="498946"/>
                  <a:pt x="85918" y="514350"/>
                </a:cubicBezTo>
                <a:cubicBezTo>
                  <a:pt x="94724" y="527559"/>
                  <a:pt x="105266" y="539532"/>
                  <a:pt x="114493" y="552450"/>
                </a:cubicBezTo>
                <a:cubicBezTo>
                  <a:pt x="121147" y="561765"/>
                  <a:pt x="125448" y="572930"/>
                  <a:pt x="133543" y="581025"/>
                </a:cubicBezTo>
                <a:cubicBezTo>
                  <a:pt x="141638" y="589120"/>
                  <a:pt x="152593" y="593725"/>
                  <a:pt x="162118" y="600075"/>
                </a:cubicBezTo>
                <a:cubicBezTo>
                  <a:pt x="168468" y="609600"/>
                  <a:pt x="172229" y="621499"/>
                  <a:pt x="181168" y="628650"/>
                </a:cubicBezTo>
                <a:cubicBezTo>
                  <a:pt x="189008" y="634922"/>
                  <a:pt x="199703" y="638175"/>
                  <a:pt x="209743" y="638175"/>
                </a:cubicBezTo>
                <a:cubicBezTo>
                  <a:pt x="263811" y="638175"/>
                  <a:pt x="317693" y="631825"/>
                  <a:pt x="371668" y="628650"/>
                </a:cubicBezTo>
                <a:cubicBezTo>
                  <a:pt x="381193" y="622300"/>
                  <a:pt x="391449" y="616929"/>
                  <a:pt x="400243" y="609600"/>
                </a:cubicBezTo>
                <a:cubicBezTo>
                  <a:pt x="420572" y="592659"/>
                  <a:pt x="443683" y="564861"/>
                  <a:pt x="457393" y="542925"/>
                </a:cubicBezTo>
                <a:cubicBezTo>
                  <a:pt x="464918" y="530884"/>
                  <a:pt x="469138" y="517001"/>
                  <a:pt x="476443" y="504825"/>
                </a:cubicBezTo>
                <a:cubicBezTo>
                  <a:pt x="488223" y="485192"/>
                  <a:pt x="507303" y="469395"/>
                  <a:pt x="514543" y="447675"/>
                </a:cubicBezTo>
                <a:cubicBezTo>
                  <a:pt x="538613" y="375465"/>
                  <a:pt x="521545" y="406589"/>
                  <a:pt x="562168" y="352425"/>
                </a:cubicBezTo>
                <a:cubicBezTo>
                  <a:pt x="565343" y="339725"/>
                  <a:pt x="568097" y="326912"/>
                  <a:pt x="571693" y="314325"/>
                </a:cubicBezTo>
                <a:cubicBezTo>
                  <a:pt x="574451" y="304671"/>
                  <a:pt x="579040" y="295551"/>
                  <a:pt x="581218" y="285750"/>
                </a:cubicBezTo>
                <a:cubicBezTo>
                  <a:pt x="585408" y="266897"/>
                  <a:pt x="587568" y="247650"/>
                  <a:pt x="590743" y="228600"/>
                </a:cubicBezTo>
                <a:cubicBezTo>
                  <a:pt x="587568" y="190500"/>
                  <a:pt x="591451" y="151137"/>
                  <a:pt x="581218" y="114300"/>
                </a:cubicBezTo>
                <a:cubicBezTo>
                  <a:pt x="573057" y="84920"/>
                  <a:pt x="544024" y="51202"/>
                  <a:pt x="514543" y="38100"/>
                </a:cubicBezTo>
                <a:cubicBezTo>
                  <a:pt x="496193" y="29945"/>
                  <a:pt x="476443" y="25400"/>
                  <a:pt x="457393" y="19050"/>
                </a:cubicBezTo>
                <a:cubicBezTo>
                  <a:pt x="410496" y="3418"/>
                  <a:pt x="438722" y="11176"/>
                  <a:pt x="371668" y="0"/>
                </a:cubicBezTo>
                <a:cubicBezTo>
                  <a:pt x="333568" y="3175"/>
                  <a:pt x="294205" y="-708"/>
                  <a:pt x="257368" y="9525"/>
                </a:cubicBezTo>
                <a:cubicBezTo>
                  <a:pt x="235308" y="15653"/>
                  <a:pt x="200218" y="47625"/>
                  <a:pt x="200218" y="47625"/>
                </a:cubicBezTo>
                <a:cubicBezTo>
                  <a:pt x="177230" y="82107"/>
                  <a:pt x="191407" y="71080"/>
                  <a:pt x="162118" y="85725"/>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4" name="그룹 63"/>
          <p:cNvGrpSpPr/>
          <p:nvPr/>
        </p:nvGrpSpPr>
        <p:grpSpPr>
          <a:xfrm>
            <a:off x="6294913" y="3481387"/>
            <a:ext cx="555153" cy="477781"/>
            <a:chOff x="6294913" y="3481387"/>
            <a:chExt cx="696176" cy="533400"/>
          </a:xfrm>
        </p:grpSpPr>
        <p:sp>
          <p:nvSpPr>
            <p:cNvPr id="43" name="자유형 42"/>
            <p:cNvSpPr/>
            <p:nvPr/>
          </p:nvSpPr>
          <p:spPr>
            <a:xfrm>
              <a:off x="6419589" y="3481387"/>
              <a:ext cx="571500" cy="504825"/>
            </a:xfrm>
            <a:custGeom>
              <a:avLst/>
              <a:gdLst>
                <a:gd name="connsiteX0" fmla="*/ 0 w 571500"/>
                <a:gd name="connsiteY0" fmla="*/ 104775 h 504825"/>
                <a:gd name="connsiteX1" fmla="*/ 47625 w 571500"/>
                <a:gd name="connsiteY1" fmla="*/ 66675 h 504825"/>
                <a:gd name="connsiteX2" fmla="*/ 171450 w 571500"/>
                <a:gd name="connsiteY2" fmla="*/ 9525 h 504825"/>
                <a:gd name="connsiteX3" fmla="*/ 209550 w 571500"/>
                <a:gd name="connsiteY3" fmla="*/ 0 h 504825"/>
                <a:gd name="connsiteX4" fmla="*/ 323850 w 571500"/>
                <a:gd name="connsiteY4" fmla="*/ 19050 h 504825"/>
                <a:gd name="connsiteX5" fmla="*/ 390525 w 571500"/>
                <a:gd name="connsiteY5" fmla="*/ 66675 h 504825"/>
                <a:gd name="connsiteX6" fmla="*/ 419100 w 571500"/>
                <a:gd name="connsiteY6" fmla="*/ 104775 h 504825"/>
                <a:gd name="connsiteX7" fmla="*/ 485775 w 571500"/>
                <a:gd name="connsiteY7" fmla="*/ 200025 h 504825"/>
                <a:gd name="connsiteX8" fmla="*/ 523875 w 571500"/>
                <a:gd name="connsiteY8" fmla="*/ 276225 h 504825"/>
                <a:gd name="connsiteX9" fmla="*/ 552450 w 571500"/>
                <a:gd name="connsiteY9" fmla="*/ 371475 h 504825"/>
                <a:gd name="connsiteX10" fmla="*/ 571500 w 571500"/>
                <a:gd name="connsiteY10" fmla="*/ 438150 h 504825"/>
                <a:gd name="connsiteX11" fmla="*/ 561975 w 571500"/>
                <a:gd name="connsiteY11" fmla="*/ 504825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0" h="504825">
                  <a:moveTo>
                    <a:pt x="0" y="104775"/>
                  </a:moveTo>
                  <a:cubicBezTo>
                    <a:pt x="15875" y="92075"/>
                    <a:pt x="30192" y="77135"/>
                    <a:pt x="47625" y="66675"/>
                  </a:cubicBezTo>
                  <a:cubicBezTo>
                    <a:pt x="85344" y="44044"/>
                    <a:pt x="128011" y="21936"/>
                    <a:pt x="171450" y="9525"/>
                  </a:cubicBezTo>
                  <a:cubicBezTo>
                    <a:pt x="184037" y="5929"/>
                    <a:pt x="196850" y="3175"/>
                    <a:pt x="209550" y="0"/>
                  </a:cubicBezTo>
                  <a:cubicBezTo>
                    <a:pt x="236712" y="3018"/>
                    <a:pt x="291935" y="3093"/>
                    <a:pt x="323850" y="19050"/>
                  </a:cubicBezTo>
                  <a:cubicBezTo>
                    <a:pt x="334667" y="24458"/>
                    <a:pt x="386211" y="62361"/>
                    <a:pt x="390525" y="66675"/>
                  </a:cubicBezTo>
                  <a:cubicBezTo>
                    <a:pt x="401750" y="77900"/>
                    <a:pt x="409996" y="91770"/>
                    <a:pt x="419100" y="104775"/>
                  </a:cubicBezTo>
                  <a:cubicBezTo>
                    <a:pt x="501185" y="222040"/>
                    <a:pt x="419070" y="111085"/>
                    <a:pt x="485775" y="200025"/>
                  </a:cubicBezTo>
                  <a:cubicBezTo>
                    <a:pt x="509164" y="293580"/>
                    <a:pt x="475302" y="179080"/>
                    <a:pt x="523875" y="276225"/>
                  </a:cubicBezTo>
                  <a:cubicBezTo>
                    <a:pt x="538965" y="306406"/>
                    <a:pt x="543335" y="339572"/>
                    <a:pt x="552450" y="371475"/>
                  </a:cubicBezTo>
                  <a:cubicBezTo>
                    <a:pt x="579779" y="467128"/>
                    <a:pt x="541723" y="319043"/>
                    <a:pt x="571500" y="438150"/>
                  </a:cubicBezTo>
                  <a:lnTo>
                    <a:pt x="561975" y="504825"/>
                  </a:ln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자유형 43"/>
            <p:cNvSpPr/>
            <p:nvPr/>
          </p:nvSpPr>
          <p:spPr>
            <a:xfrm>
              <a:off x="6381293" y="3505199"/>
              <a:ext cx="571500" cy="504825"/>
            </a:xfrm>
            <a:custGeom>
              <a:avLst/>
              <a:gdLst>
                <a:gd name="connsiteX0" fmla="*/ 0 w 571500"/>
                <a:gd name="connsiteY0" fmla="*/ 104775 h 504825"/>
                <a:gd name="connsiteX1" fmla="*/ 47625 w 571500"/>
                <a:gd name="connsiteY1" fmla="*/ 66675 h 504825"/>
                <a:gd name="connsiteX2" fmla="*/ 171450 w 571500"/>
                <a:gd name="connsiteY2" fmla="*/ 9525 h 504825"/>
                <a:gd name="connsiteX3" fmla="*/ 209550 w 571500"/>
                <a:gd name="connsiteY3" fmla="*/ 0 h 504825"/>
                <a:gd name="connsiteX4" fmla="*/ 323850 w 571500"/>
                <a:gd name="connsiteY4" fmla="*/ 19050 h 504825"/>
                <a:gd name="connsiteX5" fmla="*/ 390525 w 571500"/>
                <a:gd name="connsiteY5" fmla="*/ 66675 h 504825"/>
                <a:gd name="connsiteX6" fmla="*/ 419100 w 571500"/>
                <a:gd name="connsiteY6" fmla="*/ 104775 h 504825"/>
                <a:gd name="connsiteX7" fmla="*/ 485775 w 571500"/>
                <a:gd name="connsiteY7" fmla="*/ 200025 h 504825"/>
                <a:gd name="connsiteX8" fmla="*/ 523875 w 571500"/>
                <a:gd name="connsiteY8" fmla="*/ 276225 h 504825"/>
                <a:gd name="connsiteX9" fmla="*/ 552450 w 571500"/>
                <a:gd name="connsiteY9" fmla="*/ 371475 h 504825"/>
                <a:gd name="connsiteX10" fmla="*/ 571500 w 571500"/>
                <a:gd name="connsiteY10" fmla="*/ 438150 h 504825"/>
                <a:gd name="connsiteX11" fmla="*/ 561975 w 571500"/>
                <a:gd name="connsiteY11" fmla="*/ 504825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0" h="504825">
                  <a:moveTo>
                    <a:pt x="0" y="104775"/>
                  </a:moveTo>
                  <a:cubicBezTo>
                    <a:pt x="15875" y="92075"/>
                    <a:pt x="30192" y="77135"/>
                    <a:pt x="47625" y="66675"/>
                  </a:cubicBezTo>
                  <a:cubicBezTo>
                    <a:pt x="85344" y="44044"/>
                    <a:pt x="128011" y="21936"/>
                    <a:pt x="171450" y="9525"/>
                  </a:cubicBezTo>
                  <a:cubicBezTo>
                    <a:pt x="184037" y="5929"/>
                    <a:pt x="196850" y="3175"/>
                    <a:pt x="209550" y="0"/>
                  </a:cubicBezTo>
                  <a:cubicBezTo>
                    <a:pt x="236712" y="3018"/>
                    <a:pt x="291935" y="3093"/>
                    <a:pt x="323850" y="19050"/>
                  </a:cubicBezTo>
                  <a:cubicBezTo>
                    <a:pt x="334667" y="24458"/>
                    <a:pt x="386211" y="62361"/>
                    <a:pt x="390525" y="66675"/>
                  </a:cubicBezTo>
                  <a:cubicBezTo>
                    <a:pt x="401750" y="77900"/>
                    <a:pt x="409996" y="91770"/>
                    <a:pt x="419100" y="104775"/>
                  </a:cubicBezTo>
                  <a:cubicBezTo>
                    <a:pt x="501185" y="222040"/>
                    <a:pt x="419070" y="111085"/>
                    <a:pt x="485775" y="200025"/>
                  </a:cubicBezTo>
                  <a:cubicBezTo>
                    <a:pt x="509164" y="293580"/>
                    <a:pt x="475302" y="179080"/>
                    <a:pt x="523875" y="276225"/>
                  </a:cubicBezTo>
                  <a:cubicBezTo>
                    <a:pt x="538965" y="306406"/>
                    <a:pt x="543335" y="339572"/>
                    <a:pt x="552450" y="371475"/>
                  </a:cubicBezTo>
                  <a:cubicBezTo>
                    <a:pt x="579779" y="467128"/>
                    <a:pt x="541723" y="319043"/>
                    <a:pt x="571500" y="438150"/>
                  </a:cubicBezTo>
                  <a:lnTo>
                    <a:pt x="561975" y="504825"/>
                  </a:ln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자유형 44"/>
            <p:cNvSpPr/>
            <p:nvPr/>
          </p:nvSpPr>
          <p:spPr>
            <a:xfrm>
              <a:off x="6343026" y="3509962"/>
              <a:ext cx="571500" cy="504825"/>
            </a:xfrm>
            <a:custGeom>
              <a:avLst/>
              <a:gdLst>
                <a:gd name="connsiteX0" fmla="*/ 0 w 571500"/>
                <a:gd name="connsiteY0" fmla="*/ 104775 h 504825"/>
                <a:gd name="connsiteX1" fmla="*/ 47625 w 571500"/>
                <a:gd name="connsiteY1" fmla="*/ 66675 h 504825"/>
                <a:gd name="connsiteX2" fmla="*/ 171450 w 571500"/>
                <a:gd name="connsiteY2" fmla="*/ 9525 h 504825"/>
                <a:gd name="connsiteX3" fmla="*/ 209550 w 571500"/>
                <a:gd name="connsiteY3" fmla="*/ 0 h 504825"/>
                <a:gd name="connsiteX4" fmla="*/ 323850 w 571500"/>
                <a:gd name="connsiteY4" fmla="*/ 19050 h 504825"/>
                <a:gd name="connsiteX5" fmla="*/ 390525 w 571500"/>
                <a:gd name="connsiteY5" fmla="*/ 66675 h 504825"/>
                <a:gd name="connsiteX6" fmla="*/ 419100 w 571500"/>
                <a:gd name="connsiteY6" fmla="*/ 104775 h 504825"/>
                <a:gd name="connsiteX7" fmla="*/ 485775 w 571500"/>
                <a:gd name="connsiteY7" fmla="*/ 200025 h 504825"/>
                <a:gd name="connsiteX8" fmla="*/ 523875 w 571500"/>
                <a:gd name="connsiteY8" fmla="*/ 276225 h 504825"/>
                <a:gd name="connsiteX9" fmla="*/ 552450 w 571500"/>
                <a:gd name="connsiteY9" fmla="*/ 371475 h 504825"/>
                <a:gd name="connsiteX10" fmla="*/ 571500 w 571500"/>
                <a:gd name="connsiteY10" fmla="*/ 438150 h 504825"/>
                <a:gd name="connsiteX11" fmla="*/ 561975 w 571500"/>
                <a:gd name="connsiteY11" fmla="*/ 504825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0" h="504825">
                  <a:moveTo>
                    <a:pt x="0" y="104775"/>
                  </a:moveTo>
                  <a:cubicBezTo>
                    <a:pt x="15875" y="92075"/>
                    <a:pt x="30192" y="77135"/>
                    <a:pt x="47625" y="66675"/>
                  </a:cubicBezTo>
                  <a:cubicBezTo>
                    <a:pt x="85344" y="44044"/>
                    <a:pt x="128011" y="21936"/>
                    <a:pt x="171450" y="9525"/>
                  </a:cubicBezTo>
                  <a:cubicBezTo>
                    <a:pt x="184037" y="5929"/>
                    <a:pt x="196850" y="3175"/>
                    <a:pt x="209550" y="0"/>
                  </a:cubicBezTo>
                  <a:cubicBezTo>
                    <a:pt x="236712" y="3018"/>
                    <a:pt x="291935" y="3093"/>
                    <a:pt x="323850" y="19050"/>
                  </a:cubicBezTo>
                  <a:cubicBezTo>
                    <a:pt x="334667" y="24458"/>
                    <a:pt x="386211" y="62361"/>
                    <a:pt x="390525" y="66675"/>
                  </a:cubicBezTo>
                  <a:cubicBezTo>
                    <a:pt x="401750" y="77900"/>
                    <a:pt x="409996" y="91770"/>
                    <a:pt x="419100" y="104775"/>
                  </a:cubicBezTo>
                  <a:cubicBezTo>
                    <a:pt x="501185" y="222040"/>
                    <a:pt x="419070" y="111085"/>
                    <a:pt x="485775" y="200025"/>
                  </a:cubicBezTo>
                  <a:cubicBezTo>
                    <a:pt x="509164" y="293580"/>
                    <a:pt x="475302" y="179080"/>
                    <a:pt x="523875" y="276225"/>
                  </a:cubicBezTo>
                  <a:cubicBezTo>
                    <a:pt x="538965" y="306406"/>
                    <a:pt x="543335" y="339572"/>
                    <a:pt x="552450" y="371475"/>
                  </a:cubicBezTo>
                  <a:cubicBezTo>
                    <a:pt x="579779" y="467128"/>
                    <a:pt x="541723" y="319043"/>
                    <a:pt x="571500" y="438150"/>
                  </a:cubicBezTo>
                  <a:lnTo>
                    <a:pt x="561975" y="504825"/>
                  </a:ln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45"/>
            <p:cNvSpPr/>
            <p:nvPr/>
          </p:nvSpPr>
          <p:spPr>
            <a:xfrm>
              <a:off x="6294913" y="3509962"/>
              <a:ext cx="571500" cy="504825"/>
            </a:xfrm>
            <a:custGeom>
              <a:avLst/>
              <a:gdLst>
                <a:gd name="connsiteX0" fmla="*/ 0 w 571500"/>
                <a:gd name="connsiteY0" fmla="*/ 104775 h 504825"/>
                <a:gd name="connsiteX1" fmla="*/ 47625 w 571500"/>
                <a:gd name="connsiteY1" fmla="*/ 66675 h 504825"/>
                <a:gd name="connsiteX2" fmla="*/ 171450 w 571500"/>
                <a:gd name="connsiteY2" fmla="*/ 9525 h 504825"/>
                <a:gd name="connsiteX3" fmla="*/ 209550 w 571500"/>
                <a:gd name="connsiteY3" fmla="*/ 0 h 504825"/>
                <a:gd name="connsiteX4" fmla="*/ 323850 w 571500"/>
                <a:gd name="connsiteY4" fmla="*/ 19050 h 504825"/>
                <a:gd name="connsiteX5" fmla="*/ 390525 w 571500"/>
                <a:gd name="connsiteY5" fmla="*/ 66675 h 504825"/>
                <a:gd name="connsiteX6" fmla="*/ 419100 w 571500"/>
                <a:gd name="connsiteY6" fmla="*/ 104775 h 504825"/>
                <a:gd name="connsiteX7" fmla="*/ 485775 w 571500"/>
                <a:gd name="connsiteY7" fmla="*/ 200025 h 504825"/>
                <a:gd name="connsiteX8" fmla="*/ 523875 w 571500"/>
                <a:gd name="connsiteY8" fmla="*/ 276225 h 504825"/>
                <a:gd name="connsiteX9" fmla="*/ 552450 w 571500"/>
                <a:gd name="connsiteY9" fmla="*/ 371475 h 504825"/>
                <a:gd name="connsiteX10" fmla="*/ 571500 w 571500"/>
                <a:gd name="connsiteY10" fmla="*/ 438150 h 504825"/>
                <a:gd name="connsiteX11" fmla="*/ 561975 w 571500"/>
                <a:gd name="connsiteY11" fmla="*/ 504825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0" h="504825">
                  <a:moveTo>
                    <a:pt x="0" y="104775"/>
                  </a:moveTo>
                  <a:cubicBezTo>
                    <a:pt x="15875" y="92075"/>
                    <a:pt x="30192" y="77135"/>
                    <a:pt x="47625" y="66675"/>
                  </a:cubicBezTo>
                  <a:cubicBezTo>
                    <a:pt x="85344" y="44044"/>
                    <a:pt x="128011" y="21936"/>
                    <a:pt x="171450" y="9525"/>
                  </a:cubicBezTo>
                  <a:cubicBezTo>
                    <a:pt x="184037" y="5929"/>
                    <a:pt x="196850" y="3175"/>
                    <a:pt x="209550" y="0"/>
                  </a:cubicBezTo>
                  <a:cubicBezTo>
                    <a:pt x="236712" y="3018"/>
                    <a:pt x="291935" y="3093"/>
                    <a:pt x="323850" y="19050"/>
                  </a:cubicBezTo>
                  <a:cubicBezTo>
                    <a:pt x="334667" y="24458"/>
                    <a:pt x="386211" y="62361"/>
                    <a:pt x="390525" y="66675"/>
                  </a:cubicBezTo>
                  <a:cubicBezTo>
                    <a:pt x="401750" y="77900"/>
                    <a:pt x="409996" y="91770"/>
                    <a:pt x="419100" y="104775"/>
                  </a:cubicBezTo>
                  <a:cubicBezTo>
                    <a:pt x="501185" y="222040"/>
                    <a:pt x="419070" y="111085"/>
                    <a:pt x="485775" y="200025"/>
                  </a:cubicBezTo>
                  <a:cubicBezTo>
                    <a:pt x="509164" y="293580"/>
                    <a:pt x="475302" y="179080"/>
                    <a:pt x="523875" y="276225"/>
                  </a:cubicBezTo>
                  <a:cubicBezTo>
                    <a:pt x="538965" y="306406"/>
                    <a:pt x="543335" y="339572"/>
                    <a:pt x="552450" y="371475"/>
                  </a:cubicBezTo>
                  <a:cubicBezTo>
                    <a:pt x="579779" y="467128"/>
                    <a:pt x="541723" y="319043"/>
                    <a:pt x="571500" y="438150"/>
                  </a:cubicBezTo>
                  <a:lnTo>
                    <a:pt x="561975" y="504825"/>
                  </a:ln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7" name="타원 46"/>
          <p:cNvSpPr/>
          <p:nvPr/>
        </p:nvSpPr>
        <p:spPr>
          <a:xfrm>
            <a:off x="7127409" y="6438568"/>
            <a:ext cx="281737" cy="281737"/>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타원 47"/>
          <p:cNvSpPr/>
          <p:nvPr/>
        </p:nvSpPr>
        <p:spPr>
          <a:xfrm>
            <a:off x="7781567" y="6456520"/>
            <a:ext cx="281737" cy="281737"/>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타원 48"/>
          <p:cNvSpPr/>
          <p:nvPr/>
        </p:nvSpPr>
        <p:spPr>
          <a:xfrm>
            <a:off x="8635416" y="6438568"/>
            <a:ext cx="281737" cy="281737"/>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0" name="그룹 49"/>
          <p:cNvGrpSpPr/>
          <p:nvPr/>
        </p:nvGrpSpPr>
        <p:grpSpPr>
          <a:xfrm>
            <a:off x="6962678" y="5727516"/>
            <a:ext cx="665481" cy="851920"/>
            <a:chOff x="5972170" y="2181225"/>
            <a:chExt cx="944943" cy="1209675"/>
          </a:xfrm>
        </p:grpSpPr>
        <p:sp>
          <p:nvSpPr>
            <p:cNvPr id="51" name="자유형 50"/>
            <p:cNvSpPr/>
            <p:nvPr/>
          </p:nvSpPr>
          <p:spPr>
            <a:xfrm>
              <a:off x="5972170" y="2181225"/>
              <a:ext cx="944943" cy="1209675"/>
            </a:xfrm>
            <a:custGeom>
              <a:avLst/>
              <a:gdLst>
                <a:gd name="connsiteX0" fmla="*/ 47630 w 944943"/>
                <a:gd name="connsiteY0" fmla="*/ 1209675 h 1209675"/>
                <a:gd name="connsiteX1" fmla="*/ 28580 w 944943"/>
                <a:gd name="connsiteY1" fmla="*/ 1028700 h 1209675"/>
                <a:gd name="connsiteX2" fmla="*/ 9530 w 944943"/>
                <a:gd name="connsiteY2" fmla="*/ 809625 h 1209675"/>
                <a:gd name="connsiteX3" fmla="*/ 5 w 944943"/>
                <a:gd name="connsiteY3" fmla="*/ 285750 h 1209675"/>
                <a:gd name="connsiteX4" fmla="*/ 9530 w 944943"/>
                <a:gd name="connsiteY4" fmla="*/ 190500 h 1209675"/>
                <a:gd name="connsiteX5" fmla="*/ 38105 w 944943"/>
                <a:gd name="connsiteY5" fmla="*/ 171450 h 1209675"/>
                <a:gd name="connsiteX6" fmla="*/ 95255 w 944943"/>
                <a:gd name="connsiteY6" fmla="*/ 114300 h 1209675"/>
                <a:gd name="connsiteX7" fmla="*/ 133355 w 944943"/>
                <a:gd name="connsiteY7" fmla="*/ 76200 h 1209675"/>
                <a:gd name="connsiteX8" fmla="*/ 161930 w 944943"/>
                <a:gd name="connsiteY8" fmla="*/ 38100 h 1209675"/>
                <a:gd name="connsiteX9" fmla="*/ 190505 w 944943"/>
                <a:gd name="connsiteY9" fmla="*/ 19050 h 1209675"/>
                <a:gd name="connsiteX10" fmla="*/ 247655 w 944943"/>
                <a:gd name="connsiteY10" fmla="*/ 0 h 1209675"/>
                <a:gd name="connsiteX11" fmla="*/ 323855 w 944943"/>
                <a:gd name="connsiteY11" fmla="*/ 9525 h 1209675"/>
                <a:gd name="connsiteX12" fmla="*/ 381005 w 944943"/>
                <a:gd name="connsiteY12" fmla="*/ 47625 h 1209675"/>
                <a:gd name="connsiteX13" fmla="*/ 533405 w 944943"/>
                <a:gd name="connsiteY13" fmla="*/ 57150 h 1209675"/>
                <a:gd name="connsiteX14" fmla="*/ 542930 w 944943"/>
                <a:gd name="connsiteY14" fmla="*/ 266700 h 1209675"/>
                <a:gd name="connsiteX15" fmla="*/ 600080 w 944943"/>
                <a:gd name="connsiteY15" fmla="*/ 247650 h 1209675"/>
                <a:gd name="connsiteX16" fmla="*/ 914405 w 944943"/>
                <a:gd name="connsiteY16" fmla="*/ 257175 h 1209675"/>
                <a:gd name="connsiteX17" fmla="*/ 923930 w 944943"/>
                <a:gd name="connsiteY17" fmla="*/ 285750 h 1209675"/>
                <a:gd name="connsiteX18" fmla="*/ 933455 w 944943"/>
                <a:gd name="connsiteY18" fmla="*/ 704850 h 1209675"/>
                <a:gd name="connsiteX19" fmla="*/ 942980 w 944943"/>
                <a:gd name="connsiteY19" fmla="*/ 733425 h 1209675"/>
                <a:gd name="connsiteX20" fmla="*/ 933455 w 944943"/>
                <a:gd name="connsiteY20" fmla="*/ 1095375 h 1209675"/>
                <a:gd name="connsiteX21" fmla="*/ 838205 w 944943"/>
                <a:gd name="connsiteY21" fmla="*/ 1123950 h 1209675"/>
                <a:gd name="connsiteX22" fmla="*/ 9530 w 944943"/>
                <a:gd name="connsiteY22" fmla="*/ 1123950 h 120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943" h="1209675">
                  <a:moveTo>
                    <a:pt x="47630" y="1209675"/>
                  </a:moveTo>
                  <a:cubicBezTo>
                    <a:pt x="41280" y="1149350"/>
                    <a:pt x="34331" y="1089085"/>
                    <a:pt x="28580" y="1028700"/>
                  </a:cubicBezTo>
                  <a:cubicBezTo>
                    <a:pt x="21630" y="955730"/>
                    <a:pt x="9530" y="809625"/>
                    <a:pt x="9530" y="809625"/>
                  </a:cubicBezTo>
                  <a:cubicBezTo>
                    <a:pt x="6355" y="635000"/>
                    <a:pt x="5" y="460404"/>
                    <a:pt x="5" y="285750"/>
                  </a:cubicBezTo>
                  <a:cubicBezTo>
                    <a:pt x="5" y="253842"/>
                    <a:pt x="-560" y="220771"/>
                    <a:pt x="9530" y="190500"/>
                  </a:cubicBezTo>
                  <a:cubicBezTo>
                    <a:pt x="13150" y="179640"/>
                    <a:pt x="29549" y="179055"/>
                    <a:pt x="38105" y="171450"/>
                  </a:cubicBezTo>
                  <a:cubicBezTo>
                    <a:pt x="58241" y="153552"/>
                    <a:pt x="76205" y="133350"/>
                    <a:pt x="95255" y="114300"/>
                  </a:cubicBezTo>
                  <a:cubicBezTo>
                    <a:pt x="107955" y="101600"/>
                    <a:pt x="122579" y="90568"/>
                    <a:pt x="133355" y="76200"/>
                  </a:cubicBezTo>
                  <a:cubicBezTo>
                    <a:pt x="142880" y="63500"/>
                    <a:pt x="150705" y="49325"/>
                    <a:pt x="161930" y="38100"/>
                  </a:cubicBezTo>
                  <a:cubicBezTo>
                    <a:pt x="170025" y="30005"/>
                    <a:pt x="180044" y="23699"/>
                    <a:pt x="190505" y="19050"/>
                  </a:cubicBezTo>
                  <a:cubicBezTo>
                    <a:pt x="208855" y="10895"/>
                    <a:pt x="247655" y="0"/>
                    <a:pt x="247655" y="0"/>
                  </a:cubicBezTo>
                  <a:cubicBezTo>
                    <a:pt x="273055" y="3175"/>
                    <a:pt x="299749" y="916"/>
                    <a:pt x="323855" y="9525"/>
                  </a:cubicBezTo>
                  <a:cubicBezTo>
                    <a:pt x="345416" y="17226"/>
                    <a:pt x="358154" y="46197"/>
                    <a:pt x="381005" y="47625"/>
                  </a:cubicBezTo>
                  <a:lnTo>
                    <a:pt x="533405" y="57150"/>
                  </a:lnTo>
                  <a:cubicBezTo>
                    <a:pt x="536580" y="127000"/>
                    <a:pt x="519831" y="200703"/>
                    <a:pt x="542930" y="266700"/>
                  </a:cubicBezTo>
                  <a:cubicBezTo>
                    <a:pt x="549564" y="285653"/>
                    <a:pt x="600080" y="247650"/>
                    <a:pt x="600080" y="247650"/>
                  </a:cubicBezTo>
                  <a:cubicBezTo>
                    <a:pt x="704855" y="250825"/>
                    <a:pt x="810300" y="244927"/>
                    <a:pt x="914405" y="257175"/>
                  </a:cubicBezTo>
                  <a:cubicBezTo>
                    <a:pt x="924376" y="258348"/>
                    <a:pt x="923503" y="275719"/>
                    <a:pt x="923930" y="285750"/>
                  </a:cubicBezTo>
                  <a:cubicBezTo>
                    <a:pt x="929871" y="425360"/>
                    <a:pt x="927514" y="565240"/>
                    <a:pt x="933455" y="704850"/>
                  </a:cubicBezTo>
                  <a:cubicBezTo>
                    <a:pt x="933882" y="714881"/>
                    <a:pt x="939805" y="723900"/>
                    <a:pt x="942980" y="733425"/>
                  </a:cubicBezTo>
                  <a:cubicBezTo>
                    <a:pt x="939805" y="854075"/>
                    <a:pt x="954260" y="976490"/>
                    <a:pt x="933455" y="1095375"/>
                  </a:cubicBezTo>
                  <a:cubicBezTo>
                    <a:pt x="933225" y="1096692"/>
                    <a:pt x="850583" y="1123814"/>
                    <a:pt x="838205" y="1123950"/>
                  </a:cubicBezTo>
                  <a:cubicBezTo>
                    <a:pt x="561997" y="1126985"/>
                    <a:pt x="285755" y="1123950"/>
                    <a:pt x="9530" y="1123950"/>
                  </a:cubicBezTo>
                </a:path>
              </a:pathLst>
            </a:cu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자유형 51"/>
            <p:cNvSpPr/>
            <p:nvPr/>
          </p:nvSpPr>
          <p:spPr>
            <a:xfrm>
              <a:off x="6076969" y="2324100"/>
              <a:ext cx="354908" cy="428625"/>
            </a:xfrm>
            <a:custGeom>
              <a:avLst/>
              <a:gdLst>
                <a:gd name="connsiteX0" fmla="*/ 342881 w 354908"/>
                <a:gd name="connsiteY0" fmla="*/ 66675 h 428625"/>
                <a:gd name="connsiteX1" fmla="*/ 238106 w 354908"/>
                <a:gd name="connsiteY1" fmla="*/ 28575 h 428625"/>
                <a:gd name="connsiteX2" fmla="*/ 200006 w 354908"/>
                <a:gd name="connsiteY2" fmla="*/ 9525 h 428625"/>
                <a:gd name="connsiteX3" fmla="*/ 152381 w 354908"/>
                <a:gd name="connsiteY3" fmla="*/ 0 h 428625"/>
                <a:gd name="connsiteX4" fmla="*/ 47606 w 354908"/>
                <a:gd name="connsiteY4" fmla="*/ 9525 h 428625"/>
                <a:gd name="connsiteX5" fmla="*/ 38081 w 354908"/>
                <a:gd name="connsiteY5" fmla="*/ 47625 h 428625"/>
                <a:gd name="connsiteX6" fmla="*/ 76181 w 354908"/>
                <a:gd name="connsiteY6" fmla="*/ 428625 h 428625"/>
                <a:gd name="connsiteX7" fmla="*/ 276206 w 354908"/>
                <a:gd name="connsiteY7" fmla="*/ 419100 h 428625"/>
                <a:gd name="connsiteX8" fmla="*/ 285731 w 354908"/>
                <a:gd name="connsiteY8" fmla="*/ 390525 h 428625"/>
                <a:gd name="connsiteX9" fmla="*/ 295256 w 354908"/>
                <a:gd name="connsiteY9" fmla="*/ 342900 h 428625"/>
                <a:gd name="connsiteX10" fmla="*/ 304781 w 354908"/>
                <a:gd name="connsiteY10" fmla="*/ 314325 h 428625"/>
                <a:gd name="connsiteX11" fmla="*/ 314306 w 354908"/>
                <a:gd name="connsiteY11" fmla="*/ 276225 h 428625"/>
                <a:gd name="connsiteX12" fmla="*/ 323831 w 354908"/>
                <a:gd name="connsiteY12" fmla="*/ 247650 h 428625"/>
                <a:gd name="connsiteX13" fmla="*/ 342881 w 354908"/>
                <a:gd name="connsiteY13" fmla="*/ 133350 h 428625"/>
                <a:gd name="connsiteX14" fmla="*/ 342881 w 354908"/>
                <a:gd name="connsiteY14" fmla="*/ 6667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4908" h="428625">
                  <a:moveTo>
                    <a:pt x="342881" y="66675"/>
                  </a:moveTo>
                  <a:cubicBezTo>
                    <a:pt x="325419" y="49213"/>
                    <a:pt x="277868" y="46247"/>
                    <a:pt x="238106" y="28575"/>
                  </a:cubicBezTo>
                  <a:cubicBezTo>
                    <a:pt x="225131" y="22808"/>
                    <a:pt x="213476" y="14015"/>
                    <a:pt x="200006" y="9525"/>
                  </a:cubicBezTo>
                  <a:cubicBezTo>
                    <a:pt x="184647" y="4405"/>
                    <a:pt x="168256" y="3175"/>
                    <a:pt x="152381" y="0"/>
                  </a:cubicBezTo>
                  <a:cubicBezTo>
                    <a:pt x="117456" y="3175"/>
                    <a:pt x="79977" y="-3963"/>
                    <a:pt x="47606" y="9525"/>
                  </a:cubicBezTo>
                  <a:cubicBezTo>
                    <a:pt x="35522" y="14560"/>
                    <a:pt x="38081" y="34534"/>
                    <a:pt x="38081" y="47625"/>
                  </a:cubicBezTo>
                  <a:cubicBezTo>
                    <a:pt x="38081" y="425876"/>
                    <a:pt x="-69110" y="380195"/>
                    <a:pt x="76181" y="428625"/>
                  </a:cubicBezTo>
                  <a:cubicBezTo>
                    <a:pt x="142856" y="425450"/>
                    <a:pt x="210532" y="431041"/>
                    <a:pt x="276206" y="419100"/>
                  </a:cubicBezTo>
                  <a:cubicBezTo>
                    <a:pt x="286084" y="417304"/>
                    <a:pt x="283296" y="400265"/>
                    <a:pt x="285731" y="390525"/>
                  </a:cubicBezTo>
                  <a:cubicBezTo>
                    <a:pt x="289658" y="374819"/>
                    <a:pt x="291329" y="358606"/>
                    <a:pt x="295256" y="342900"/>
                  </a:cubicBezTo>
                  <a:cubicBezTo>
                    <a:pt x="297691" y="333160"/>
                    <a:pt x="302023" y="323979"/>
                    <a:pt x="304781" y="314325"/>
                  </a:cubicBezTo>
                  <a:cubicBezTo>
                    <a:pt x="308377" y="301738"/>
                    <a:pt x="310710" y="288812"/>
                    <a:pt x="314306" y="276225"/>
                  </a:cubicBezTo>
                  <a:cubicBezTo>
                    <a:pt x="317064" y="266571"/>
                    <a:pt x="321396" y="257390"/>
                    <a:pt x="323831" y="247650"/>
                  </a:cubicBezTo>
                  <a:cubicBezTo>
                    <a:pt x="340870" y="179493"/>
                    <a:pt x="326752" y="213995"/>
                    <a:pt x="342881" y="133350"/>
                  </a:cubicBezTo>
                  <a:cubicBezTo>
                    <a:pt x="357426" y="60624"/>
                    <a:pt x="360343" y="84137"/>
                    <a:pt x="342881" y="66675"/>
                  </a:cubicBezTo>
                  <a:close/>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3" name="그룹 52"/>
          <p:cNvGrpSpPr/>
          <p:nvPr/>
        </p:nvGrpSpPr>
        <p:grpSpPr>
          <a:xfrm>
            <a:off x="7436701" y="5626896"/>
            <a:ext cx="1605469" cy="912853"/>
            <a:chOff x="6645255" y="2038350"/>
            <a:chExt cx="2279670" cy="1296196"/>
          </a:xfrm>
        </p:grpSpPr>
        <p:sp>
          <p:nvSpPr>
            <p:cNvPr id="54" name="자유형 53"/>
            <p:cNvSpPr/>
            <p:nvPr/>
          </p:nvSpPr>
          <p:spPr>
            <a:xfrm>
              <a:off x="6645255" y="2038350"/>
              <a:ext cx="2279670" cy="1296196"/>
            </a:xfrm>
            <a:custGeom>
              <a:avLst/>
              <a:gdLst>
                <a:gd name="connsiteX0" fmla="*/ 3195 w 2279670"/>
                <a:gd name="connsiteY0" fmla="*/ 495300 h 1296196"/>
                <a:gd name="connsiteX1" fmla="*/ 98445 w 2279670"/>
                <a:gd name="connsiteY1" fmla="*/ 485775 h 1296196"/>
                <a:gd name="connsiteX2" fmla="*/ 231795 w 2279670"/>
                <a:gd name="connsiteY2" fmla="*/ 466725 h 1296196"/>
                <a:gd name="connsiteX3" fmla="*/ 336570 w 2279670"/>
                <a:gd name="connsiteY3" fmla="*/ 457200 h 1296196"/>
                <a:gd name="connsiteX4" fmla="*/ 365145 w 2279670"/>
                <a:gd name="connsiteY4" fmla="*/ 447675 h 1296196"/>
                <a:gd name="connsiteX5" fmla="*/ 355620 w 2279670"/>
                <a:gd name="connsiteY5" fmla="*/ 419100 h 1296196"/>
                <a:gd name="connsiteX6" fmla="*/ 327045 w 2279670"/>
                <a:gd name="connsiteY6" fmla="*/ 361950 h 1296196"/>
                <a:gd name="connsiteX7" fmla="*/ 365145 w 2279670"/>
                <a:gd name="connsiteY7" fmla="*/ 190500 h 1296196"/>
                <a:gd name="connsiteX8" fmla="*/ 460395 w 2279670"/>
                <a:gd name="connsiteY8" fmla="*/ 66675 h 1296196"/>
                <a:gd name="connsiteX9" fmla="*/ 488970 w 2279670"/>
                <a:gd name="connsiteY9" fmla="*/ 47625 h 1296196"/>
                <a:gd name="connsiteX10" fmla="*/ 546120 w 2279670"/>
                <a:gd name="connsiteY10" fmla="*/ 28575 h 1296196"/>
                <a:gd name="connsiteX11" fmla="*/ 1565295 w 2279670"/>
                <a:gd name="connsiteY11" fmla="*/ 19050 h 1296196"/>
                <a:gd name="connsiteX12" fmla="*/ 1622445 w 2279670"/>
                <a:gd name="connsiteY12" fmla="*/ 9525 h 1296196"/>
                <a:gd name="connsiteX13" fmla="*/ 1670070 w 2279670"/>
                <a:gd name="connsiteY13" fmla="*/ 0 h 1296196"/>
                <a:gd name="connsiteX14" fmla="*/ 1936770 w 2279670"/>
                <a:gd name="connsiteY14" fmla="*/ 9525 h 1296196"/>
                <a:gd name="connsiteX15" fmla="*/ 2041545 w 2279670"/>
                <a:gd name="connsiteY15" fmla="*/ 38100 h 1296196"/>
                <a:gd name="connsiteX16" fmla="*/ 2098695 w 2279670"/>
                <a:gd name="connsiteY16" fmla="*/ 47625 h 1296196"/>
                <a:gd name="connsiteX17" fmla="*/ 2117745 w 2279670"/>
                <a:gd name="connsiteY17" fmla="*/ 85725 h 1296196"/>
                <a:gd name="connsiteX18" fmla="*/ 2127270 w 2279670"/>
                <a:gd name="connsiteY18" fmla="*/ 142875 h 1296196"/>
                <a:gd name="connsiteX19" fmla="*/ 2136795 w 2279670"/>
                <a:gd name="connsiteY19" fmla="*/ 190500 h 1296196"/>
                <a:gd name="connsiteX20" fmla="*/ 2146320 w 2279670"/>
                <a:gd name="connsiteY20" fmla="*/ 247650 h 1296196"/>
                <a:gd name="connsiteX21" fmla="*/ 2251095 w 2279670"/>
                <a:gd name="connsiteY21" fmla="*/ 276225 h 1296196"/>
                <a:gd name="connsiteX22" fmla="*/ 2279670 w 2279670"/>
                <a:gd name="connsiteY22" fmla="*/ 371475 h 1296196"/>
                <a:gd name="connsiteX23" fmla="*/ 2270145 w 2279670"/>
                <a:gd name="connsiteY23" fmla="*/ 857250 h 1296196"/>
                <a:gd name="connsiteX24" fmla="*/ 2251095 w 2279670"/>
                <a:gd name="connsiteY24" fmla="*/ 1085850 h 1296196"/>
                <a:gd name="connsiteX25" fmla="*/ 2241570 w 2279670"/>
                <a:gd name="connsiteY25" fmla="*/ 1114425 h 1296196"/>
                <a:gd name="connsiteX26" fmla="*/ 2165370 w 2279670"/>
                <a:gd name="connsiteY26" fmla="*/ 1123950 h 1296196"/>
                <a:gd name="connsiteX27" fmla="*/ 2127270 w 2279670"/>
                <a:gd name="connsiteY27" fmla="*/ 1133475 h 1296196"/>
                <a:gd name="connsiteX28" fmla="*/ 2070120 w 2279670"/>
                <a:gd name="connsiteY28" fmla="*/ 1171575 h 1296196"/>
                <a:gd name="connsiteX29" fmla="*/ 2012970 w 2279670"/>
                <a:gd name="connsiteY29" fmla="*/ 1190625 h 1296196"/>
                <a:gd name="connsiteX30" fmla="*/ 1993920 w 2279670"/>
                <a:gd name="connsiteY30" fmla="*/ 1219200 h 1296196"/>
                <a:gd name="connsiteX31" fmla="*/ 1936770 w 2279670"/>
                <a:gd name="connsiteY31" fmla="*/ 1238250 h 1296196"/>
                <a:gd name="connsiteX32" fmla="*/ 1841520 w 2279670"/>
                <a:gd name="connsiteY32" fmla="*/ 1228725 h 1296196"/>
                <a:gd name="connsiteX33" fmla="*/ 1736745 w 2279670"/>
                <a:gd name="connsiteY33" fmla="*/ 1200150 h 1296196"/>
                <a:gd name="connsiteX34" fmla="*/ 1431945 w 2279670"/>
                <a:gd name="connsiteY34" fmla="*/ 1209675 h 1296196"/>
                <a:gd name="connsiteX35" fmla="*/ 1308120 w 2279670"/>
                <a:gd name="connsiteY35" fmla="*/ 1228725 h 1296196"/>
                <a:gd name="connsiteX36" fmla="*/ 1270020 w 2279670"/>
                <a:gd name="connsiteY36" fmla="*/ 1238250 h 1296196"/>
                <a:gd name="connsiteX37" fmla="*/ 1212870 w 2279670"/>
                <a:gd name="connsiteY37" fmla="*/ 1247775 h 1296196"/>
                <a:gd name="connsiteX38" fmla="*/ 1184295 w 2279670"/>
                <a:gd name="connsiteY38" fmla="*/ 1257300 h 1296196"/>
                <a:gd name="connsiteX39" fmla="*/ 1108095 w 2279670"/>
                <a:gd name="connsiteY39" fmla="*/ 1266825 h 1296196"/>
                <a:gd name="connsiteX40" fmla="*/ 1069995 w 2279670"/>
                <a:gd name="connsiteY40" fmla="*/ 1285875 h 1296196"/>
                <a:gd name="connsiteX41" fmla="*/ 584220 w 2279670"/>
                <a:gd name="connsiteY41" fmla="*/ 1285875 h 1296196"/>
                <a:gd name="connsiteX42" fmla="*/ 498495 w 2279670"/>
                <a:gd name="connsiteY42" fmla="*/ 1266825 h 1296196"/>
                <a:gd name="connsiteX43" fmla="*/ 422295 w 2279670"/>
                <a:gd name="connsiteY43" fmla="*/ 1247775 h 1296196"/>
                <a:gd name="connsiteX44" fmla="*/ 384195 w 2279670"/>
                <a:gd name="connsiteY44" fmla="*/ 1228725 h 1296196"/>
                <a:gd name="connsiteX45" fmla="*/ 327045 w 2279670"/>
                <a:gd name="connsiteY45" fmla="*/ 1200150 h 1296196"/>
                <a:gd name="connsiteX46" fmla="*/ 307995 w 2279670"/>
                <a:gd name="connsiteY46" fmla="*/ 1143000 h 1296196"/>
                <a:gd name="connsiteX47" fmla="*/ 279420 w 2279670"/>
                <a:gd name="connsiteY47" fmla="*/ 1123950 h 1296196"/>
                <a:gd name="connsiteX48" fmla="*/ 222270 w 2279670"/>
                <a:gd name="connsiteY48" fmla="*/ 1104900 h 1296196"/>
                <a:gd name="connsiteX49" fmla="*/ 193695 w 2279670"/>
                <a:gd name="connsiteY49" fmla="*/ 1095375 h 1296196"/>
                <a:gd name="connsiteX50" fmla="*/ 50820 w 2279670"/>
                <a:gd name="connsiteY50" fmla="*/ 1076325 h 1296196"/>
                <a:gd name="connsiteX51" fmla="*/ 41295 w 2279670"/>
                <a:gd name="connsiteY51" fmla="*/ 866775 h 1296196"/>
                <a:gd name="connsiteX52" fmla="*/ 31770 w 2279670"/>
                <a:gd name="connsiteY52" fmla="*/ 809625 h 1296196"/>
                <a:gd name="connsiteX53" fmla="*/ 22245 w 2279670"/>
                <a:gd name="connsiteY53" fmla="*/ 762000 h 1296196"/>
                <a:gd name="connsiteX54" fmla="*/ 3195 w 2279670"/>
                <a:gd name="connsiteY54" fmla="*/ 495300 h 129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279670" h="1296196">
                  <a:moveTo>
                    <a:pt x="3195" y="495300"/>
                  </a:moveTo>
                  <a:cubicBezTo>
                    <a:pt x="15895" y="449263"/>
                    <a:pt x="66783" y="489733"/>
                    <a:pt x="98445" y="485775"/>
                  </a:cubicBezTo>
                  <a:cubicBezTo>
                    <a:pt x="143000" y="480206"/>
                    <a:pt x="187078" y="470790"/>
                    <a:pt x="231795" y="466725"/>
                  </a:cubicBezTo>
                  <a:lnTo>
                    <a:pt x="336570" y="457200"/>
                  </a:lnTo>
                  <a:cubicBezTo>
                    <a:pt x="346095" y="454025"/>
                    <a:pt x="360655" y="456655"/>
                    <a:pt x="365145" y="447675"/>
                  </a:cubicBezTo>
                  <a:cubicBezTo>
                    <a:pt x="369635" y="438695"/>
                    <a:pt x="360110" y="428080"/>
                    <a:pt x="355620" y="419100"/>
                  </a:cubicBezTo>
                  <a:cubicBezTo>
                    <a:pt x="318691" y="345242"/>
                    <a:pt x="350986" y="433774"/>
                    <a:pt x="327045" y="361950"/>
                  </a:cubicBezTo>
                  <a:cubicBezTo>
                    <a:pt x="327496" y="359693"/>
                    <a:pt x="346482" y="234046"/>
                    <a:pt x="365145" y="190500"/>
                  </a:cubicBezTo>
                  <a:cubicBezTo>
                    <a:pt x="384896" y="144414"/>
                    <a:pt x="418546" y="94575"/>
                    <a:pt x="460395" y="66675"/>
                  </a:cubicBezTo>
                  <a:cubicBezTo>
                    <a:pt x="469920" y="60325"/>
                    <a:pt x="478509" y="52274"/>
                    <a:pt x="488970" y="47625"/>
                  </a:cubicBezTo>
                  <a:cubicBezTo>
                    <a:pt x="507320" y="39470"/>
                    <a:pt x="526040" y="28763"/>
                    <a:pt x="546120" y="28575"/>
                  </a:cubicBezTo>
                  <a:lnTo>
                    <a:pt x="1565295" y="19050"/>
                  </a:lnTo>
                  <a:lnTo>
                    <a:pt x="1622445" y="9525"/>
                  </a:lnTo>
                  <a:cubicBezTo>
                    <a:pt x="1638373" y="6629"/>
                    <a:pt x="1653881" y="0"/>
                    <a:pt x="1670070" y="0"/>
                  </a:cubicBezTo>
                  <a:cubicBezTo>
                    <a:pt x="1759027" y="0"/>
                    <a:pt x="1847870" y="6350"/>
                    <a:pt x="1936770" y="9525"/>
                  </a:cubicBezTo>
                  <a:cubicBezTo>
                    <a:pt x="1953693" y="14360"/>
                    <a:pt x="2016327" y="33056"/>
                    <a:pt x="2041545" y="38100"/>
                  </a:cubicBezTo>
                  <a:cubicBezTo>
                    <a:pt x="2060483" y="41888"/>
                    <a:pt x="2079645" y="44450"/>
                    <a:pt x="2098695" y="47625"/>
                  </a:cubicBezTo>
                  <a:cubicBezTo>
                    <a:pt x="2105045" y="60325"/>
                    <a:pt x="2113665" y="72125"/>
                    <a:pt x="2117745" y="85725"/>
                  </a:cubicBezTo>
                  <a:cubicBezTo>
                    <a:pt x="2123294" y="104223"/>
                    <a:pt x="2123815" y="123874"/>
                    <a:pt x="2127270" y="142875"/>
                  </a:cubicBezTo>
                  <a:cubicBezTo>
                    <a:pt x="2130166" y="158803"/>
                    <a:pt x="2133899" y="174572"/>
                    <a:pt x="2136795" y="190500"/>
                  </a:cubicBezTo>
                  <a:cubicBezTo>
                    <a:pt x="2140250" y="209501"/>
                    <a:pt x="2136084" y="231273"/>
                    <a:pt x="2146320" y="247650"/>
                  </a:cubicBezTo>
                  <a:cubicBezTo>
                    <a:pt x="2160580" y="270466"/>
                    <a:pt x="2239808" y="274613"/>
                    <a:pt x="2251095" y="276225"/>
                  </a:cubicBezTo>
                  <a:cubicBezTo>
                    <a:pt x="2274285" y="345794"/>
                    <a:pt x="2265275" y="313894"/>
                    <a:pt x="2279670" y="371475"/>
                  </a:cubicBezTo>
                  <a:cubicBezTo>
                    <a:pt x="2276495" y="533400"/>
                    <a:pt x="2276618" y="695423"/>
                    <a:pt x="2270145" y="857250"/>
                  </a:cubicBezTo>
                  <a:cubicBezTo>
                    <a:pt x="2267089" y="933653"/>
                    <a:pt x="2275275" y="1013310"/>
                    <a:pt x="2251095" y="1085850"/>
                  </a:cubicBezTo>
                  <a:cubicBezTo>
                    <a:pt x="2247920" y="1095375"/>
                    <a:pt x="2250745" y="1110347"/>
                    <a:pt x="2241570" y="1114425"/>
                  </a:cubicBezTo>
                  <a:cubicBezTo>
                    <a:pt x="2218179" y="1124821"/>
                    <a:pt x="2190619" y="1119742"/>
                    <a:pt x="2165370" y="1123950"/>
                  </a:cubicBezTo>
                  <a:cubicBezTo>
                    <a:pt x="2152457" y="1126102"/>
                    <a:pt x="2139970" y="1130300"/>
                    <a:pt x="2127270" y="1133475"/>
                  </a:cubicBezTo>
                  <a:cubicBezTo>
                    <a:pt x="2108220" y="1146175"/>
                    <a:pt x="2091840" y="1164335"/>
                    <a:pt x="2070120" y="1171575"/>
                  </a:cubicBezTo>
                  <a:lnTo>
                    <a:pt x="2012970" y="1190625"/>
                  </a:lnTo>
                  <a:cubicBezTo>
                    <a:pt x="2006620" y="1200150"/>
                    <a:pt x="2003628" y="1213133"/>
                    <a:pt x="1993920" y="1219200"/>
                  </a:cubicBezTo>
                  <a:cubicBezTo>
                    <a:pt x="1976892" y="1229843"/>
                    <a:pt x="1936770" y="1238250"/>
                    <a:pt x="1936770" y="1238250"/>
                  </a:cubicBezTo>
                  <a:cubicBezTo>
                    <a:pt x="1905020" y="1235075"/>
                    <a:pt x="1872994" y="1233971"/>
                    <a:pt x="1841520" y="1228725"/>
                  </a:cubicBezTo>
                  <a:cubicBezTo>
                    <a:pt x="1798550" y="1221563"/>
                    <a:pt x="1773680" y="1212462"/>
                    <a:pt x="1736745" y="1200150"/>
                  </a:cubicBezTo>
                  <a:cubicBezTo>
                    <a:pt x="1635145" y="1203325"/>
                    <a:pt x="1533461" y="1204469"/>
                    <a:pt x="1431945" y="1209675"/>
                  </a:cubicBezTo>
                  <a:cubicBezTo>
                    <a:pt x="1419641" y="1210306"/>
                    <a:pt x="1324197" y="1225510"/>
                    <a:pt x="1308120" y="1228725"/>
                  </a:cubicBezTo>
                  <a:cubicBezTo>
                    <a:pt x="1295283" y="1231292"/>
                    <a:pt x="1282857" y="1235683"/>
                    <a:pt x="1270020" y="1238250"/>
                  </a:cubicBezTo>
                  <a:cubicBezTo>
                    <a:pt x="1251082" y="1242038"/>
                    <a:pt x="1231723" y="1243585"/>
                    <a:pt x="1212870" y="1247775"/>
                  </a:cubicBezTo>
                  <a:cubicBezTo>
                    <a:pt x="1203069" y="1249953"/>
                    <a:pt x="1194173" y="1255504"/>
                    <a:pt x="1184295" y="1257300"/>
                  </a:cubicBezTo>
                  <a:cubicBezTo>
                    <a:pt x="1159110" y="1261879"/>
                    <a:pt x="1133495" y="1263650"/>
                    <a:pt x="1108095" y="1266825"/>
                  </a:cubicBezTo>
                  <a:cubicBezTo>
                    <a:pt x="1095395" y="1273175"/>
                    <a:pt x="1083951" y="1283258"/>
                    <a:pt x="1069995" y="1285875"/>
                  </a:cubicBezTo>
                  <a:cubicBezTo>
                    <a:pt x="948445" y="1308666"/>
                    <a:pt x="617485" y="1286728"/>
                    <a:pt x="584220" y="1285875"/>
                  </a:cubicBezTo>
                  <a:cubicBezTo>
                    <a:pt x="440581" y="1257147"/>
                    <a:pt x="619559" y="1293728"/>
                    <a:pt x="498495" y="1266825"/>
                  </a:cubicBezTo>
                  <a:cubicBezTo>
                    <a:pt x="467531" y="1259944"/>
                    <a:pt x="449790" y="1259559"/>
                    <a:pt x="422295" y="1247775"/>
                  </a:cubicBezTo>
                  <a:cubicBezTo>
                    <a:pt x="409244" y="1242182"/>
                    <a:pt x="397246" y="1234318"/>
                    <a:pt x="384195" y="1228725"/>
                  </a:cubicBezTo>
                  <a:cubicBezTo>
                    <a:pt x="328986" y="1205064"/>
                    <a:pt x="381959" y="1236759"/>
                    <a:pt x="327045" y="1200150"/>
                  </a:cubicBezTo>
                  <a:cubicBezTo>
                    <a:pt x="320695" y="1181100"/>
                    <a:pt x="324703" y="1154139"/>
                    <a:pt x="307995" y="1143000"/>
                  </a:cubicBezTo>
                  <a:cubicBezTo>
                    <a:pt x="298470" y="1136650"/>
                    <a:pt x="289881" y="1128599"/>
                    <a:pt x="279420" y="1123950"/>
                  </a:cubicBezTo>
                  <a:cubicBezTo>
                    <a:pt x="261070" y="1115795"/>
                    <a:pt x="241320" y="1111250"/>
                    <a:pt x="222270" y="1104900"/>
                  </a:cubicBezTo>
                  <a:cubicBezTo>
                    <a:pt x="212745" y="1101725"/>
                    <a:pt x="203658" y="1096620"/>
                    <a:pt x="193695" y="1095375"/>
                  </a:cubicBezTo>
                  <a:cubicBezTo>
                    <a:pt x="95218" y="1083065"/>
                    <a:pt x="142835" y="1089470"/>
                    <a:pt x="50820" y="1076325"/>
                  </a:cubicBezTo>
                  <a:cubicBezTo>
                    <a:pt x="47645" y="1006475"/>
                    <a:pt x="46277" y="936519"/>
                    <a:pt x="41295" y="866775"/>
                  </a:cubicBezTo>
                  <a:cubicBezTo>
                    <a:pt x="39919" y="847511"/>
                    <a:pt x="35225" y="828626"/>
                    <a:pt x="31770" y="809625"/>
                  </a:cubicBezTo>
                  <a:cubicBezTo>
                    <a:pt x="28874" y="793697"/>
                    <a:pt x="22751" y="778181"/>
                    <a:pt x="22245" y="762000"/>
                  </a:cubicBezTo>
                  <a:cubicBezTo>
                    <a:pt x="19567" y="676317"/>
                    <a:pt x="-9505" y="541337"/>
                    <a:pt x="3195" y="495300"/>
                  </a:cubicBezTo>
                  <a:close/>
                </a:path>
              </a:pathLst>
            </a:cu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자유형 54"/>
            <p:cNvSpPr/>
            <p:nvPr/>
          </p:nvSpPr>
          <p:spPr>
            <a:xfrm>
              <a:off x="7181849" y="2136910"/>
              <a:ext cx="315561" cy="374379"/>
            </a:xfrm>
            <a:custGeom>
              <a:avLst/>
              <a:gdLst>
                <a:gd name="connsiteX0" fmla="*/ 219075 w 315561"/>
                <a:gd name="connsiteY0" fmla="*/ 12429 h 374379"/>
                <a:gd name="connsiteX1" fmla="*/ 19050 w 315561"/>
                <a:gd name="connsiteY1" fmla="*/ 12429 h 374379"/>
                <a:gd name="connsiteX2" fmla="*/ 9525 w 315561"/>
                <a:gd name="connsiteY2" fmla="*/ 41004 h 374379"/>
                <a:gd name="connsiteX3" fmla="*/ 0 w 315561"/>
                <a:gd name="connsiteY3" fmla="*/ 88629 h 374379"/>
                <a:gd name="connsiteX4" fmla="*/ 9525 w 315561"/>
                <a:gd name="connsiteY4" fmla="*/ 279129 h 374379"/>
                <a:gd name="connsiteX5" fmla="*/ 28575 w 315561"/>
                <a:gd name="connsiteY5" fmla="*/ 364854 h 374379"/>
                <a:gd name="connsiteX6" fmla="*/ 66675 w 315561"/>
                <a:gd name="connsiteY6" fmla="*/ 374379 h 374379"/>
                <a:gd name="connsiteX7" fmla="*/ 219075 w 315561"/>
                <a:gd name="connsiteY7" fmla="*/ 364854 h 374379"/>
                <a:gd name="connsiteX8" fmla="*/ 285750 w 315561"/>
                <a:gd name="connsiteY8" fmla="*/ 355329 h 374379"/>
                <a:gd name="connsiteX9" fmla="*/ 295275 w 315561"/>
                <a:gd name="connsiteY9" fmla="*/ 326754 h 374379"/>
                <a:gd name="connsiteX10" fmla="*/ 257175 w 315561"/>
                <a:gd name="connsiteY10" fmla="*/ 69579 h 374379"/>
                <a:gd name="connsiteX11" fmla="*/ 161925 w 315561"/>
                <a:gd name="connsiteY11" fmla="*/ 60054 h 374379"/>
                <a:gd name="connsiteX12" fmla="*/ 123825 w 315561"/>
                <a:gd name="connsiteY12" fmla="*/ 31479 h 37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561" h="374379">
                  <a:moveTo>
                    <a:pt x="219075" y="12429"/>
                  </a:moveTo>
                  <a:cubicBezTo>
                    <a:pt x="145691" y="1946"/>
                    <a:pt x="100544" y="-9303"/>
                    <a:pt x="19050" y="12429"/>
                  </a:cubicBezTo>
                  <a:cubicBezTo>
                    <a:pt x="9349" y="15016"/>
                    <a:pt x="11960" y="31264"/>
                    <a:pt x="9525" y="41004"/>
                  </a:cubicBezTo>
                  <a:cubicBezTo>
                    <a:pt x="5598" y="56710"/>
                    <a:pt x="3175" y="72754"/>
                    <a:pt x="0" y="88629"/>
                  </a:cubicBezTo>
                  <a:cubicBezTo>
                    <a:pt x="3175" y="152129"/>
                    <a:pt x="2983" y="215887"/>
                    <a:pt x="9525" y="279129"/>
                  </a:cubicBezTo>
                  <a:cubicBezTo>
                    <a:pt x="12537" y="308246"/>
                    <a:pt x="13515" y="339753"/>
                    <a:pt x="28575" y="364854"/>
                  </a:cubicBezTo>
                  <a:cubicBezTo>
                    <a:pt x="35310" y="376079"/>
                    <a:pt x="53975" y="371204"/>
                    <a:pt x="66675" y="374379"/>
                  </a:cubicBezTo>
                  <a:cubicBezTo>
                    <a:pt x="117475" y="371204"/>
                    <a:pt x="168367" y="369263"/>
                    <a:pt x="219075" y="364854"/>
                  </a:cubicBezTo>
                  <a:cubicBezTo>
                    <a:pt x="241441" y="362909"/>
                    <a:pt x="265670" y="365369"/>
                    <a:pt x="285750" y="355329"/>
                  </a:cubicBezTo>
                  <a:cubicBezTo>
                    <a:pt x="294730" y="350839"/>
                    <a:pt x="292100" y="336279"/>
                    <a:pt x="295275" y="326754"/>
                  </a:cubicBezTo>
                  <a:cubicBezTo>
                    <a:pt x="291475" y="227952"/>
                    <a:pt x="363379" y="85918"/>
                    <a:pt x="257175" y="69579"/>
                  </a:cubicBezTo>
                  <a:cubicBezTo>
                    <a:pt x="225638" y="64727"/>
                    <a:pt x="193675" y="63229"/>
                    <a:pt x="161925" y="60054"/>
                  </a:cubicBezTo>
                  <a:cubicBezTo>
                    <a:pt x="149388" y="22443"/>
                    <a:pt x="162440" y="31479"/>
                    <a:pt x="123825" y="31479"/>
                  </a:cubicBezTo>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자유형 55"/>
            <p:cNvSpPr/>
            <p:nvPr/>
          </p:nvSpPr>
          <p:spPr>
            <a:xfrm>
              <a:off x="7627309" y="2136910"/>
              <a:ext cx="315561" cy="374379"/>
            </a:xfrm>
            <a:custGeom>
              <a:avLst/>
              <a:gdLst>
                <a:gd name="connsiteX0" fmla="*/ 219075 w 315561"/>
                <a:gd name="connsiteY0" fmla="*/ 12429 h 374379"/>
                <a:gd name="connsiteX1" fmla="*/ 19050 w 315561"/>
                <a:gd name="connsiteY1" fmla="*/ 12429 h 374379"/>
                <a:gd name="connsiteX2" fmla="*/ 9525 w 315561"/>
                <a:gd name="connsiteY2" fmla="*/ 41004 h 374379"/>
                <a:gd name="connsiteX3" fmla="*/ 0 w 315561"/>
                <a:gd name="connsiteY3" fmla="*/ 88629 h 374379"/>
                <a:gd name="connsiteX4" fmla="*/ 9525 w 315561"/>
                <a:gd name="connsiteY4" fmla="*/ 279129 h 374379"/>
                <a:gd name="connsiteX5" fmla="*/ 28575 w 315561"/>
                <a:gd name="connsiteY5" fmla="*/ 364854 h 374379"/>
                <a:gd name="connsiteX6" fmla="*/ 66675 w 315561"/>
                <a:gd name="connsiteY6" fmla="*/ 374379 h 374379"/>
                <a:gd name="connsiteX7" fmla="*/ 219075 w 315561"/>
                <a:gd name="connsiteY7" fmla="*/ 364854 h 374379"/>
                <a:gd name="connsiteX8" fmla="*/ 285750 w 315561"/>
                <a:gd name="connsiteY8" fmla="*/ 355329 h 374379"/>
                <a:gd name="connsiteX9" fmla="*/ 295275 w 315561"/>
                <a:gd name="connsiteY9" fmla="*/ 326754 h 374379"/>
                <a:gd name="connsiteX10" fmla="*/ 257175 w 315561"/>
                <a:gd name="connsiteY10" fmla="*/ 69579 h 374379"/>
                <a:gd name="connsiteX11" fmla="*/ 161925 w 315561"/>
                <a:gd name="connsiteY11" fmla="*/ 60054 h 374379"/>
                <a:gd name="connsiteX12" fmla="*/ 123825 w 315561"/>
                <a:gd name="connsiteY12" fmla="*/ 31479 h 37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561" h="374379">
                  <a:moveTo>
                    <a:pt x="219075" y="12429"/>
                  </a:moveTo>
                  <a:cubicBezTo>
                    <a:pt x="145691" y="1946"/>
                    <a:pt x="100544" y="-9303"/>
                    <a:pt x="19050" y="12429"/>
                  </a:cubicBezTo>
                  <a:cubicBezTo>
                    <a:pt x="9349" y="15016"/>
                    <a:pt x="11960" y="31264"/>
                    <a:pt x="9525" y="41004"/>
                  </a:cubicBezTo>
                  <a:cubicBezTo>
                    <a:pt x="5598" y="56710"/>
                    <a:pt x="3175" y="72754"/>
                    <a:pt x="0" y="88629"/>
                  </a:cubicBezTo>
                  <a:cubicBezTo>
                    <a:pt x="3175" y="152129"/>
                    <a:pt x="2983" y="215887"/>
                    <a:pt x="9525" y="279129"/>
                  </a:cubicBezTo>
                  <a:cubicBezTo>
                    <a:pt x="12537" y="308246"/>
                    <a:pt x="13515" y="339753"/>
                    <a:pt x="28575" y="364854"/>
                  </a:cubicBezTo>
                  <a:cubicBezTo>
                    <a:pt x="35310" y="376079"/>
                    <a:pt x="53975" y="371204"/>
                    <a:pt x="66675" y="374379"/>
                  </a:cubicBezTo>
                  <a:cubicBezTo>
                    <a:pt x="117475" y="371204"/>
                    <a:pt x="168367" y="369263"/>
                    <a:pt x="219075" y="364854"/>
                  </a:cubicBezTo>
                  <a:cubicBezTo>
                    <a:pt x="241441" y="362909"/>
                    <a:pt x="265670" y="365369"/>
                    <a:pt x="285750" y="355329"/>
                  </a:cubicBezTo>
                  <a:cubicBezTo>
                    <a:pt x="294730" y="350839"/>
                    <a:pt x="292100" y="336279"/>
                    <a:pt x="295275" y="326754"/>
                  </a:cubicBezTo>
                  <a:cubicBezTo>
                    <a:pt x="291475" y="227952"/>
                    <a:pt x="363379" y="85918"/>
                    <a:pt x="257175" y="69579"/>
                  </a:cubicBezTo>
                  <a:cubicBezTo>
                    <a:pt x="225638" y="64727"/>
                    <a:pt x="193675" y="63229"/>
                    <a:pt x="161925" y="60054"/>
                  </a:cubicBezTo>
                  <a:cubicBezTo>
                    <a:pt x="149388" y="22443"/>
                    <a:pt x="162440" y="31479"/>
                    <a:pt x="123825" y="31479"/>
                  </a:cubicBezTo>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자유형 56"/>
            <p:cNvSpPr/>
            <p:nvPr/>
          </p:nvSpPr>
          <p:spPr>
            <a:xfrm>
              <a:off x="8018126" y="2136910"/>
              <a:ext cx="315561" cy="374379"/>
            </a:xfrm>
            <a:custGeom>
              <a:avLst/>
              <a:gdLst>
                <a:gd name="connsiteX0" fmla="*/ 219075 w 315561"/>
                <a:gd name="connsiteY0" fmla="*/ 12429 h 374379"/>
                <a:gd name="connsiteX1" fmla="*/ 19050 w 315561"/>
                <a:gd name="connsiteY1" fmla="*/ 12429 h 374379"/>
                <a:gd name="connsiteX2" fmla="*/ 9525 w 315561"/>
                <a:gd name="connsiteY2" fmla="*/ 41004 h 374379"/>
                <a:gd name="connsiteX3" fmla="*/ 0 w 315561"/>
                <a:gd name="connsiteY3" fmla="*/ 88629 h 374379"/>
                <a:gd name="connsiteX4" fmla="*/ 9525 w 315561"/>
                <a:gd name="connsiteY4" fmla="*/ 279129 h 374379"/>
                <a:gd name="connsiteX5" fmla="*/ 28575 w 315561"/>
                <a:gd name="connsiteY5" fmla="*/ 364854 h 374379"/>
                <a:gd name="connsiteX6" fmla="*/ 66675 w 315561"/>
                <a:gd name="connsiteY6" fmla="*/ 374379 h 374379"/>
                <a:gd name="connsiteX7" fmla="*/ 219075 w 315561"/>
                <a:gd name="connsiteY7" fmla="*/ 364854 h 374379"/>
                <a:gd name="connsiteX8" fmla="*/ 285750 w 315561"/>
                <a:gd name="connsiteY8" fmla="*/ 355329 h 374379"/>
                <a:gd name="connsiteX9" fmla="*/ 295275 w 315561"/>
                <a:gd name="connsiteY9" fmla="*/ 326754 h 374379"/>
                <a:gd name="connsiteX10" fmla="*/ 257175 w 315561"/>
                <a:gd name="connsiteY10" fmla="*/ 69579 h 374379"/>
                <a:gd name="connsiteX11" fmla="*/ 161925 w 315561"/>
                <a:gd name="connsiteY11" fmla="*/ 60054 h 374379"/>
                <a:gd name="connsiteX12" fmla="*/ 123825 w 315561"/>
                <a:gd name="connsiteY12" fmla="*/ 31479 h 37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561" h="374379">
                  <a:moveTo>
                    <a:pt x="219075" y="12429"/>
                  </a:moveTo>
                  <a:cubicBezTo>
                    <a:pt x="145691" y="1946"/>
                    <a:pt x="100544" y="-9303"/>
                    <a:pt x="19050" y="12429"/>
                  </a:cubicBezTo>
                  <a:cubicBezTo>
                    <a:pt x="9349" y="15016"/>
                    <a:pt x="11960" y="31264"/>
                    <a:pt x="9525" y="41004"/>
                  </a:cubicBezTo>
                  <a:cubicBezTo>
                    <a:pt x="5598" y="56710"/>
                    <a:pt x="3175" y="72754"/>
                    <a:pt x="0" y="88629"/>
                  </a:cubicBezTo>
                  <a:cubicBezTo>
                    <a:pt x="3175" y="152129"/>
                    <a:pt x="2983" y="215887"/>
                    <a:pt x="9525" y="279129"/>
                  </a:cubicBezTo>
                  <a:cubicBezTo>
                    <a:pt x="12537" y="308246"/>
                    <a:pt x="13515" y="339753"/>
                    <a:pt x="28575" y="364854"/>
                  </a:cubicBezTo>
                  <a:cubicBezTo>
                    <a:pt x="35310" y="376079"/>
                    <a:pt x="53975" y="371204"/>
                    <a:pt x="66675" y="374379"/>
                  </a:cubicBezTo>
                  <a:cubicBezTo>
                    <a:pt x="117475" y="371204"/>
                    <a:pt x="168367" y="369263"/>
                    <a:pt x="219075" y="364854"/>
                  </a:cubicBezTo>
                  <a:cubicBezTo>
                    <a:pt x="241441" y="362909"/>
                    <a:pt x="265670" y="365369"/>
                    <a:pt x="285750" y="355329"/>
                  </a:cubicBezTo>
                  <a:cubicBezTo>
                    <a:pt x="294730" y="350839"/>
                    <a:pt x="292100" y="336279"/>
                    <a:pt x="295275" y="326754"/>
                  </a:cubicBezTo>
                  <a:cubicBezTo>
                    <a:pt x="291475" y="227952"/>
                    <a:pt x="363379" y="85918"/>
                    <a:pt x="257175" y="69579"/>
                  </a:cubicBezTo>
                  <a:cubicBezTo>
                    <a:pt x="225638" y="64727"/>
                    <a:pt x="193675" y="63229"/>
                    <a:pt x="161925" y="60054"/>
                  </a:cubicBezTo>
                  <a:cubicBezTo>
                    <a:pt x="149388" y="22443"/>
                    <a:pt x="162440" y="31479"/>
                    <a:pt x="123825" y="31479"/>
                  </a:cubicBezTo>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57"/>
            <p:cNvSpPr/>
            <p:nvPr/>
          </p:nvSpPr>
          <p:spPr>
            <a:xfrm>
              <a:off x="8463586" y="2136910"/>
              <a:ext cx="315561" cy="374379"/>
            </a:xfrm>
            <a:custGeom>
              <a:avLst/>
              <a:gdLst>
                <a:gd name="connsiteX0" fmla="*/ 219075 w 315561"/>
                <a:gd name="connsiteY0" fmla="*/ 12429 h 374379"/>
                <a:gd name="connsiteX1" fmla="*/ 19050 w 315561"/>
                <a:gd name="connsiteY1" fmla="*/ 12429 h 374379"/>
                <a:gd name="connsiteX2" fmla="*/ 9525 w 315561"/>
                <a:gd name="connsiteY2" fmla="*/ 41004 h 374379"/>
                <a:gd name="connsiteX3" fmla="*/ 0 w 315561"/>
                <a:gd name="connsiteY3" fmla="*/ 88629 h 374379"/>
                <a:gd name="connsiteX4" fmla="*/ 9525 w 315561"/>
                <a:gd name="connsiteY4" fmla="*/ 279129 h 374379"/>
                <a:gd name="connsiteX5" fmla="*/ 28575 w 315561"/>
                <a:gd name="connsiteY5" fmla="*/ 364854 h 374379"/>
                <a:gd name="connsiteX6" fmla="*/ 66675 w 315561"/>
                <a:gd name="connsiteY6" fmla="*/ 374379 h 374379"/>
                <a:gd name="connsiteX7" fmla="*/ 219075 w 315561"/>
                <a:gd name="connsiteY7" fmla="*/ 364854 h 374379"/>
                <a:gd name="connsiteX8" fmla="*/ 285750 w 315561"/>
                <a:gd name="connsiteY8" fmla="*/ 355329 h 374379"/>
                <a:gd name="connsiteX9" fmla="*/ 295275 w 315561"/>
                <a:gd name="connsiteY9" fmla="*/ 326754 h 374379"/>
                <a:gd name="connsiteX10" fmla="*/ 257175 w 315561"/>
                <a:gd name="connsiteY10" fmla="*/ 69579 h 374379"/>
                <a:gd name="connsiteX11" fmla="*/ 161925 w 315561"/>
                <a:gd name="connsiteY11" fmla="*/ 60054 h 374379"/>
                <a:gd name="connsiteX12" fmla="*/ 123825 w 315561"/>
                <a:gd name="connsiteY12" fmla="*/ 31479 h 37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561" h="374379">
                  <a:moveTo>
                    <a:pt x="219075" y="12429"/>
                  </a:moveTo>
                  <a:cubicBezTo>
                    <a:pt x="145691" y="1946"/>
                    <a:pt x="100544" y="-9303"/>
                    <a:pt x="19050" y="12429"/>
                  </a:cubicBezTo>
                  <a:cubicBezTo>
                    <a:pt x="9349" y="15016"/>
                    <a:pt x="11960" y="31264"/>
                    <a:pt x="9525" y="41004"/>
                  </a:cubicBezTo>
                  <a:cubicBezTo>
                    <a:pt x="5598" y="56710"/>
                    <a:pt x="3175" y="72754"/>
                    <a:pt x="0" y="88629"/>
                  </a:cubicBezTo>
                  <a:cubicBezTo>
                    <a:pt x="3175" y="152129"/>
                    <a:pt x="2983" y="215887"/>
                    <a:pt x="9525" y="279129"/>
                  </a:cubicBezTo>
                  <a:cubicBezTo>
                    <a:pt x="12537" y="308246"/>
                    <a:pt x="13515" y="339753"/>
                    <a:pt x="28575" y="364854"/>
                  </a:cubicBezTo>
                  <a:cubicBezTo>
                    <a:pt x="35310" y="376079"/>
                    <a:pt x="53975" y="371204"/>
                    <a:pt x="66675" y="374379"/>
                  </a:cubicBezTo>
                  <a:cubicBezTo>
                    <a:pt x="117475" y="371204"/>
                    <a:pt x="168367" y="369263"/>
                    <a:pt x="219075" y="364854"/>
                  </a:cubicBezTo>
                  <a:cubicBezTo>
                    <a:pt x="241441" y="362909"/>
                    <a:pt x="265670" y="365369"/>
                    <a:pt x="285750" y="355329"/>
                  </a:cubicBezTo>
                  <a:cubicBezTo>
                    <a:pt x="294730" y="350839"/>
                    <a:pt x="292100" y="336279"/>
                    <a:pt x="295275" y="326754"/>
                  </a:cubicBezTo>
                  <a:cubicBezTo>
                    <a:pt x="291475" y="227952"/>
                    <a:pt x="363379" y="85918"/>
                    <a:pt x="257175" y="69579"/>
                  </a:cubicBezTo>
                  <a:cubicBezTo>
                    <a:pt x="225638" y="64727"/>
                    <a:pt x="193675" y="63229"/>
                    <a:pt x="161925" y="60054"/>
                  </a:cubicBezTo>
                  <a:cubicBezTo>
                    <a:pt x="149388" y="22443"/>
                    <a:pt x="162440" y="31479"/>
                    <a:pt x="123825" y="31479"/>
                  </a:cubicBezTo>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자유형 58"/>
            <p:cNvSpPr/>
            <p:nvPr/>
          </p:nvSpPr>
          <p:spPr>
            <a:xfrm>
              <a:off x="7181849" y="2686448"/>
              <a:ext cx="315561" cy="374379"/>
            </a:xfrm>
            <a:custGeom>
              <a:avLst/>
              <a:gdLst>
                <a:gd name="connsiteX0" fmla="*/ 219075 w 315561"/>
                <a:gd name="connsiteY0" fmla="*/ 12429 h 374379"/>
                <a:gd name="connsiteX1" fmla="*/ 19050 w 315561"/>
                <a:gd name="connsiteY1" fmla="*/ 12429 h 374379"/>
                <a:gd name="connsiteX2" fmla="*/ 9525 w 315561"/>
                <a:gd name="connsiteY2" fmla="*/ 41004 h 374379"/>
                <a:gd name="connsiteX3" fmla="*/ 0 w 315561"/>
                <a:gd name="connsiteY3" fmla="*/ 88629 h 374379"/>
                <a:gd name="connsiteX4" fmla="*/ 9525 w 315561"/>
                <a:gd name="connsiteY4" fmla="*/ 279129 h 374379"/>
                <a:gd name="connsiteX5" fmla="*/ 28575 w 315561"/>
                <a:gd name="connsiteY5" fmla="*/ 364854 h 374379"/>
                <a:gd name="connsiteX6" fmla="*/ 66675 w 315561"/>
                <a:gd name="connsiteY6" fmla="*/ 374379 h 374379"/>
                <a:gd name="connsiteX7" fmla="*/ 219075 w 315561"/>
                <a:gd name="connsiteY7" fmla="*/ 364854 h 374379"/>
                <a:gd name="connsiteX8" fmla="*/ 285750 w 315561"/>
                <a:gd name="connsiteY8" fmla="*/ 355329 h 374379"/>
                <a:gd name="connsiteX9" fmla="*/ 295275 w 315561"/>
                <a:gd name="connsiteY9" fmla="*/ 326754 h 374379"/>
                <a:gd name="connsiteX10" fmla="*/ 257175 w 315561"/>
                <a:gd name="connsiteY10" fmla="*/ 69579 h 374379"/>
                <a:gd name="connsiteX11" fmla="*/ 161925 w 315561"/>
                <a:gd name="connsiteY11" fmla="*/ 60054 h 374379"/>
                <a:gd name="connsiteX12" fmla="*/ 123825 w 315561"/>
                <a:gd name="connsiteY12" fmla="*/ 31479 h 37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561" h="374379">
                  <a:moveTo>
                    <a:pt x="219075" y="12429"/>
                  </a:moveTo>
                  <a:cubicBezTo>
                    <a:pt x="145691" y="1946"/>
                    <a:pt x="100544" y="-9303"/>
                    <a:pt x="19050" y="12429"/>
                  </a:cubicBezTo>
                  <a:cubicBezTo>
                    <a:pt x="9349" y="15016"/>
                    <a:pt x="11960" y="31264"/>
                    <a:pt x="9525" y="41004"/>
                  </a:cubicBezTo>
                  <a:cubicBezTo>
                    <a:pt x="5598" y="56710"/>
                    <a:pt x="3175" y="72754"/>
                    <a:pt x="0" y="88629"/>
                  </a:cubicBezTo>
                  <a:cubicBezTo>
                    <a:pt x="3175" y="152129"/>
                    <a:pt x="2983" y="215887"/>
                    <a:pt x="9525" y="279129"/>
                  </a:cubicBezTo>
                  <a:cubicBezTo>
                    <a:pt x="12537" y="308246"/>
                    <a:pt x="13515" y="339753"/>
                    <a:pt x="28575" y="364854"/>
                  </a:cubicBezTo>
                  <a:cubicBezTo>
                    <a:pt x="35310" y="376079"/>
                    <a:pt x="53975" y="371204"/>
                    <a:pt x="66675" y="374379"/>
                  </a:cubicBezTo>
                  <a:cubicBezTo>
                    <a:pt x="117475" y="371204"/>
                    <a:pt x="168367" y="369263"/>
                    <a:pt x="219075" y="364854"/>
                  </a:cubicBezTo>
                  <a:cubicBezTo>
                    <a:pt x="241441" y="362909"/>
                    <a:pt x="265670" y="365369"/>
                    <a:pt x="285750" y="355329"/>
                  </a:cubicBezTo>
                  <a:cubicBezTo>
                    <a:pt x="294730" y="350839"/>
                    <a:pt x="292100" y="336279"/>
                    <a:pt x="295275" y="326754"/>
                  </a:cubicBezTo>
                  <a:cubicBezTo>
                    <a:pt x="291475" y="227952"/>
                    <a:pt x="363379" y="85918"/>
                    <a:pt x="257175" y="69579"/>
                  </a:cubicBezTo>
                  <a:cubicBezTo>
                    <a:pt x="225638" y="64727"/>
                    <a:pt x="193675" y="63229"/>
                    <a:pt x="161925" y="60054"/>
                  </a:cubicBezTo>
                  <a:cubicBezTo>
                    <a:pt x="149388" y="22443"/>
                    <a:pt x="162440" y="31479"/>
                    <a:pt x="123825" y="31479"/>
                  </a:cubicBezTo>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자유형 59"/>
            <p:cNvSpPr/>
            <p:nvPr/>
          </p:nvSpPr>
          <p:spPr>
            <a:xfrm>
              <a:off x="7627309" y="2686448"/>
              <a:ext cx="315561" cy="374379"/>
            </a:xfrm>
            <a:custGeom>
              <a:avLst/>
              <a:gdLst>
                <a:gd name="connsiteX0" fmla="*/ 219075 w 315561"/>
                <a:gd name="connsiteY0" fmla="*/ 12429 h 374379"/>
                <a:gd name="connsiteX1" fmla="*/ 19050 w 315561"/>
                <a:gd name="connsiteY1" fmla="*/ 12429 h 374379"/>
                <a:gd name="connsiteX2" fmla="*/ 9525 w 315561"/>
                <a:gd name="connsiteY2" fmla="*/ 41004 h 374379"/>
                <a:gd name="connsiteX3" fmla="*/ 0 w 315561"/>
                <a:gd name="connsiteY3" fmla="*/ 88629 h 374379"/>
                <a:gd name="connsiteX4" fmla="*/ 9525 w 315561"/>
                <a:gd name="connsiteY4" fmla="*/ 279129 h 374379"/>
                <a:gd name="connsiteX5" fmla="*/ 28575 w 315561"/>
                <a:gd name="connsiteY5" fmla="*/ 364854 h 374379"/>
                <a:gd name="connsiteX6" fmla="*/ 66675 w 315561"/>
                <a:gd name="connsiteY6" fmla="*/ 374379 h 374379"/>
                <a:gd name="connsiteX7" fmla="*/ 219075 w 315561"/>
                <a:gd name="connsiteY7" fmla="*/ 364854 h 374379"/>
                <a:gd name="connsiteX8" fmla="*/ 285750 w 315561"/>
                <a:gd name="connsiteY8" fmla="*/ 355329 h 374379"/>
                <a:gd name="connsiteX9" fmla="*/ 295275 w 315561"/>
                <a:gd name="connsiteY9" fmla="*/ 326754 h 374379"/>
                <a:gd name="connsiteX10" fmla="*/ 257175 w 315561"/>
                <a:gd name="connsiteY10" fmla="*/ 69579 h 374379"/>
                <a:gd name="connsiteX11" fmla="*/ 161925 w 315561"/>
                <a:gd name="connsiteY11" fmla="*/ 60054 h 374379"/>
                <a:gd name="connsiteX12" fmla="*/ 123825 w 315561"/>
                <a:gd name="connsiteY12" fmla="*/ 31479 h 37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561" h="374379">
                  <a:moveTo>
                    <a:pt x="219075" y="12429"/>
                  </a:moveTo>
                  <a:cubicBezTo>
                    <a:pt x="145691" y="1946"/>
                    <a:pt x="100544" y="-9303"/>
                    <a:pt x="19050" y="12429"/>
                  </a:cubicBezTo>
                  <a:cubicBezTo>
                    <a:pt x="9349" y="15016"/>
                    <a:pt x="11960" y="31264"/>
                    <a:pt x="9525" y="41004"/>
                  </a:cubicBezTo>
                  <a:cubicBezTo>
                    <a:pt x="5598" y="56710"/>
                    <a:pt x="3175" y="72754"/>
                    <a:pt x="0" y="88629"/>
                  </a:cubicBezTo>
                  <a:cubicBezTo>
                    <a:pt x="3175" y="152129"/>
                    <a:pt x="2983" y="215887"/>
                    <a:pt x="9525" y="279129"/>
                  </a:cubicBezTo>
                  <a:cubicBezTo>
                    <a:pt x="12537" y="308246"/>
                    <a:pt x="13515" y="339753"/>
                    <a:pt x="28575" y="364854"/>
                  </a:cubicBezTo>
                  <a:cubicBezTo>
                    <a:pt x="35310" y="376079"/>
                    <a:pt x="53975" y="371204"/>
                    <a:pt x="66675" y="374379"/>
                  </a:cubicBezTo>
                  <a:cubicBezTo>
                    <a:pt x="117475" y="371204"/>
                    <a:pt x="168367" y="369263"/>
                    <a:pt x="219075" y="364854"/>
                  </a:cubicBezTo>
                  <a:cubicBezTo>
                    <a:pt x="241441" y="362909"/>
                    <a:pt x="265670" y="365369"/>
                    <a:pt x="285750" y="355329"/>
                  </a:cubicBezTo>
                  <a:cubicBezTo>
                    <a:pt x="294730" y="350839"/>
                    <a:pt x="292100" y="336279"/>
                    <a:pt x="295275" y="326754"/>
                  </a:cubicBezTo>
                  <a:cubicBezTo>
                    <a:pt x="291475" y="227952"/>
                    <a:pt x="363379" y="85918"/>
                    <a:pt x="257175" y="69579"/>
                  </a:cubicBezTo>
                  <a:cubicBezTo>
                    <a:pt x="225638" y="64727"/>
                    <a:pt x="193675" y="63229"/>
                    <a:pt x="161925" y="60054"/>
                  </a:cubicBezTo>
                  <a:cubicBezTo>
                    <a:pt x="149388" y="22443"/>
                    <a:pt x="162440" y="31479"/>
                    <a:pt x="123825" y="31479"/>
                  </a:cubicBezTo>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자유형 60"/>
            <p:cNvSpPr/>
            <p:nvPr/>
          </p:nvSpPr>
          <p:spPr>
            <a:xfrm>
              <a:off x="8018126" y="2686448"/>
              <a:ext cx="315561" cy="374379"/>
            </a:xfrm>
            <a:custGeom>
              <a:avLst/>
              <a:gdLst>
                <a:gd name="connsiteX0" fmla="*/ 219075 w 315561"/>
                <a:gd name="connsiteY0" fmla="*/ 12429 h 374379"/>
                <a:gd name="connsiteX1" fmla="*/ 19050 w 315561"/>
                <a:gd name="connsiteY1" fmla="*/ 12429 h 374379"/>
                <a:gd name="connsiteX2" fmla="*/ 9525 w 315561"/>
                <a:gd name="connsiteY2" fmla="*/ 41004 h 374379"/>
                <a:gd name="connsiteX3" fmla="*/ 0 w 315561"/>
                <a:gd name="connsiteY3" fmla="*/ 88629 h 374379"/>
                <a:gd name="connsiteX4" fmla="*/ 9525 w 315561"/>
                <a:gd name="connsiteY4" fmla="*/ 279129 h 374379"/>
                <a:gd name="connsiteX5" fmla="*/ 28575 w 315561"/>
                <a:gd name="connsiteY5" fmla="*/ 364854 h 374379"/>
                <a:gd name="connsiteX6" fmla="*/ 66675 w 315561"/>
                <a:gd name="connsiteY6" fmla="*/ 374379 h 374379"/>
                <a:gd name="connsiteX7" fmla="*/ 219075 w 315561"/>
                <a:gd name="connsiteY7" fmla="*/ 364854 h 374379"/>
                <a:gd name="connsiteX8" fmla="*/ 285750 w 315561"/>
                <a:gd name="connsiteY8" fmla="*/ 355329 h 374379"/>
                <a:gd name="connsiteX9" fmla="*/ 295275 w 315561"/>
                <a:gd name="connsiteY9" fmla="*/ 326754 h 374379"/>
                <a:gd name="connsiteX10" fmla="*/ 257175 w 315561"/>
                <a:gd name="connsiteY10" fmla="*/ 69579 h 374379"/>
                <a:gd name="connsiteX11" fmla="*/ 161925 w 315561"/>
                <a:gd name="connsiteY11" fmla="*/ 60054 h 374379"/>
                <a:gd name="connsiteX12" fmla="*/ 123825 w 315561"/>
                <a:gd name="connsiteY12" fmla="*/ 31479 h 37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561" h="374379">
                  <a:moveTo>
                    <a:pt x="219075" y="12429"/>
                  </a:moveTo>
                  <a:cubicBezTo>
                    <a:pt x="145691" y="1946"/>
                    <a:pt x="100544" y="-9303"/>
                    <a:pt x="19050" y="12429"/>
                  </a:cubicBezTo>
                  <a:cubicBezTo>
                    <a:pt x="9349" y="15016"/>
                    <a:pt x="11960" y="31264"/>
                    <a:pt x="9525" y="41004"/>
                  </a:cubicBezTo>
                  <a:cubicBezTo>
                    <a:pt x="5598" y="56710"/>
                    <a:pt x="3175" y="72754"/>
                    <a:pt x="0" y="88629"/>
                  </a:cubicBezTo>
                  <a:cubicBezTo>
                    <a:pt x="3175" y="152129"/>
                    <a:pt x="2983" y="215887"/>
                    <a:pt x="9525" y="279129"/>
                  </a:cubicBezTo>
                  <a:cubicBezTo>
                    <a:pt x="12537" y="308246"/>
                    <a:pt x="13515" y="339753"/>
                    <a:pt x="28575" y="364854"/>
                  </a:cubicBezTo>
                  <a:cubicBezTo>
                    <a:pt x="35310" y="376079"/>
                    <a:pt x="53975" y="371204"/>
                    <a:pt x="66675" y="374379"/>
                  </a:cubicBezTo>
                  <a:cubicBezTo>
                    <a:pt x="117475" y="371204"/>
                    <a:pt x="168367" y="369263"/>
                    <a:pt x="219075" y="364854"/>
                  </a:cubicBezTo>
                  <a:cubicBezTo>
                    <a:pt x="241441" y="362909"/>
                    <a:pt x="265670" y="365369"/>
                    <a:pt x="285750" y="355329"/>
                  </a:cubicBezTo>
                  <a:cubicBezTo>
                    <a:pt x="294730" y="350839"/>
                    <a:pt x="292100" y="336279"/>
                    <a:pt x="295275" y="326754"/>
                  </a:cubicBezTo>
                  <a:cubicBezTo>
                    <a:pt x="291475" y="227952"/>
                    <a:pt x="363379" y="85918"/>
                    <a:pt x="257175" y="69579"/>
                  </a:cubicBezTo>
                  <a:cubicBezTo>
                    <a:pt x="225638" y="64727"/>
                    <a:pt x="193675" y="63229"/>
                    <a:pt x="161925" y="60054"/>
                  </a:cubicBezTo>
                  <a:cubicBezTo>
                    <a:pt x="149388" y="22443"/>
                    <a:pt x="162440" y="31479"/>
                    <a:pt x="123825" y="31479"/>
                  </a:cubicBezTo>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61"/>
            <p:cNvSpPr/>
            <p:nvPr/>
          </p:nvSpPr>
          <p:spPr>
            <a:xfrm>
              <a:off x="8463586" y="2686448"/>
              <a:ext cx="315561" cy="374379"/>
            </a:xfrm>
            <a:custGeom>
              <a:avLst/>
              <a:gdLst>
                <a:gd name="connsiteX0" fmla="*/ 219075 w 315561"/>
                <a:gd name="connsiteY0" fmla="*/ 12429 h 374379"/>
                <a:gd name="connsiteX1" fmla="*/ 19050 w 315561"/>
                <a:gd name="connsiteY1" fmla="*/ 12429 h 374379"/>
                <a:gd name="connsiteX2" fmla="*/ 9525 w 315561"/>
                <a:gd name="connsiteY2" fmla="*/ 41004 h 374379"/>
                <a:gd name="connsiteX3" fmla="*/ 0 w 315561"/>
                <a:gd name="connsiteY3" fmla="*/ 88629 h 374379"/>
                <a:gd name="connsiteX4" fmla="*/ 9525 w 315561"/>
                <a:gd name="connsiteY4" fmla="*/ 279129 h 374379"/>
                <a:gd name="connsiteX5" fmla="*/ 28575 w 315561"/>
                <a:gd name="connsiteY5" fmla="*/ 364854 h 374379"/>
                <a:gd name="connsiteX6" fmla="*/ 66675 w 315561"/>
                <a:gd name="connsiteY6" fmla="*/ 374379 h 374379"/>
                <a:gd name="connsiteX7" fmla="*/ 219075 w 315561"/>
                <a:gd name="connsiteY7" fmla="*/ 364854 h 374379"/>
                <a:gd name="connsiteX8" fmla="*/ 285750 w 315561"/>
                <a:gd name="connsiteY8" fmla="*/ 355329 h 374379"/>
                <a:gd name="connsiteX9" fmla="*/ 295275 w 315561"/>
                <a:gd name="connsiteY9" fmla="*/ 326754 h 374379"/>
                <a:gd name="connsiteX10" fmla="*/ 257175 w 315561"/>
                <a:gd name="connsiteY10" fmla="*/ 69579 h 374379"/>
                <a:gd name="connsiteX11" fmla="*/ 161925 w 315561"/>
                <a:gd name="connsiteY11" fmla="*/ 60054 h 374379"/>
                <a:gd name="connsiteX12" fmla="*/ 123825 w 315561"/>
                <a:gd name="connsiteY12" fmla="*/ 31479 h 37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561" h="374379">
                  <a:moveTo>
                    <a:pt x="219075" y="12429"/>
                  </a:moveTo>
                  <a:cubicBezTo>
                    <a:pt x="145691" y="1946"/>
                    <a:pt x="100544" y="-9303"/>
                    <a:pt x="19050" y="12429"/>
                  </a:cubicBezTo>
                  <a:cubicBezTo>
                    <a:pt x="9349" y="15016"/>
                    <a:pt x="11960" y="31264"/>
                    <a:pt x="9525" y="41004"/>
                  </a:cubicBezTo>
                  <a:cubicBezTo>
                    <a:pt x="5598" y="56710"/>
                    <a:pt x="3175" y="72754"/>
                    <a:pt x="0" y="88629"/>
                  </a:cubicBezTo>
                  <a:cubicBezTo>
                    <a:pt x="3175" y="152129"/>
                    <a:pt x="2983" y="215887"/>
                    <a:pt x="9525" y="279129"/>
                  </a:cubicBezTo>
                  <a:cubicBezTo>
                    <a:pt x="12537" y="308246"/>
                    <a:pt x="13515" y="339753"/>
                    <a:pt x="28575" y="364854"/>
                  </a:cubicBezTo>
                  <a:cubicBezTo>
                    <a:pt x="35310" y="376079"/>
                    <a:pt x="53975" y="371204"/>
                    <a:pt x="66675" y="374379"/>
                  </a:cubicBezTo>
                  <a:cubicBezTo>
                    <a:pt x="117475" y="371204"/>
                    <a:pt x="168367" y="369263"/>
                    <a:pt x="219075" y="364854"/>
                  </a:cubicBezTo>
                  <a:cubicBezTo>
                    <a:pt x="241441" y="362909"/>
                    <a:pt x="265670" y="365369"/>
                    <a:pt x="285750" y="355329"/>
                  </a:cubicBezTo>
                  <a:cubicBezTo>
                    <a:pt x="294730" y="350839"/>
                    <a:pt x="292100" y="336279"/>
                    <a:pt x="295275" y="326754"/>
                  </a:cubicBezTo>
                  <a:cubicBezTo>
                    <a:pt x="291475" y="227952"/>
                    <a:pt x="363379" y="85918"/>
                    <a:pt x="257175" y="69579"/>
                  </a:cubicBezTo>
                  <a:cubicBezTo>
                    <a:pt x="225638" y="64727"/>
                    <a:pt x="193675" y="63229"/>
                    <a:pt x="161925" y="60054"/>
                  </a:cubicBezTo>
                  <a:cubicBezTo>
                    <a:pt x="149388" y="22443"/>
                    <a:pt x="162440" y="31479"/>
                    <a:pt x="123825" y="31479"/>
                  </a:cubicBezTo>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자유형 73"/>
          <p:cNvSpPr/>
          <p:nvPr/>
        </p:nvSpPr>
        <p:spPr>
          <a:xfrm>
            <a:off x="6246432" y="4924425"/>
            <a:ext cx="546416" cy="343792"/>
          </a:xfrm>
          <a:custGeom>
            <a:avLst/>
            <a:gdLst>
              <a:gd name="connsiteX0" fmla="*/ 135318 w 546416"/>
              <a:gd name="connsiteY0" fmla="*/ 19050 h 343792"/>
              <a:gd name="connsiteX1" fmla="*/ 116268 w 546416"/>
              <a:gd name="connsiteY1" fmla="*/ 76200 h 343792"/>
              <a:gd name="connsiteX2" fmla="*/ 106743 w 546416"/>
              <a:gd name="connsiteY2" fmla="*/ 219075 h 343792"/>
              <a:gd name="connsiteX3" fmla="*/ 78168 w 546416"/>
              <a:gd name="connsiteY3" fmla="*/ 228600 h 343792"/>
              <a:gd name="connsiteX4" fmla="*/ 11493 w 546416"/>
              <a:gd name="connsiteY4" fmla="*/ 238125 h 343792"/>
              <a:gd name="connsiteX5" fmla="*/ 11493 w 546416"/>
              <a:gd name="connsiteY5" fmla="*/ 333375 h 343792"/>
              <a:gd name="connsiteX6" fmla="*/ 49593 w 546416"/>
              <a:gd name="connsiteY6" fmla="*/ 342900 h 343792"/>
              <a:gd name="connsiteX7" fmla="*/ 192468 w 546416"/>
              <a:gd name="connsiteY7" fmla="*/ 333375 h 343792"/>
              <a:gd name="connsiteX8" fmla="*/ 211518 w 546416"/>
              <a:gd name="connsiteY8" fmla="*/ 276225 h 343792"/>
              <a:gd name="connsiteX9" fmla="*/ 221043 w 546416"/>
              <a:gd name="connsiteY9" fmla="*/ 247650 h 343792"/>
              <a:gd name="connsiteX10" fmla="*/ 230568 w 546416"/>
              <a:gd name="connsiteY10" fmla="*/ 219075 h 343792"/>
              <a:gd name="connsiteX11" fmla="*/ 259143 w 546416"/>
              <a:gd name="connsiteY11" fmla="*/ 200025 h 343792"/>
              <a:gd name="connsiteX12" fmla="*/ 287718 w 546416"/>
              <a:gd name="connsiteY12" fmla="*/ 190500 h 343792"/>
              <a:gd name="connsiteX13" fmla="*/ 392493 w 546416"/>
              <a:gd name="connsiteY13" fmla="*/ 200025 h 343792"/>
              <a:gd name="connsiteX14" fmla="*/ 402018 w 546416"/>
              <a:gd name="connsiteY14" fmla="*/ 247650 h 343792"/>
              <a:gd name="connsiteX15" fmla="*/ 459168 w 546416"/>
              <a:gd name="connsiteY15" fmla="*/ 276225 h 343792"/>
              <a:gd name="connsiteX16" fmla="*/ 516318 w 546416"/>
              <a:gd name="connsiteY16" fmla="*/ 304800 h 343792"/>
              <a:gd name="connsiteX17" fmla="*/ 544893 w 546416"/>
              <a:gd name="connsiteY17" fmla="*/ 295275 h 343792"/>
              <a:gd name="connsiteX18" fmla="*/ 535368 w 546416"/>
              <a:gd name="connsiteY18" fmla="*/ 228600 h 343792"/>
              <a:gd name="connsiteX19" fmla="*/ 525843 w 546416"/>
              <a:gd name="connsiteY19" fmla="*/ 200025 h 343792"/>
              <a:gd name="connsiteX20" fmla="*/ 497268 w 546416"/>
              <a:gd name="connsiteY20" fmla="*/ 180975 h 343792"/>
              <a:gd name="connsiteX21" fmla="*/ 440118 w 546416"/>
              <a:gd name="connsiteY21" fmla="*/ 161925 h 343792"/>
              <a:gd name="connsiteX22" fmla="*/ 449643 w 546416"/>
              <a:gd name="connsiteY22" fmla="*/ 0 h 343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6416" h="343792">
                <a:moveTo>
                  <a:pt x="135318" y="19050"/>
                </a:moveTo>
                <a:cubicBezTo>
                  <a:pt x="128968" y="38100"/>
                  <a:pt x="119108" y="56321"/>
                  <a:pt x="116268" y="76200"/>
                </a:cubicBezTo>
                <a:cubicBezTo>
                  <a:pt x="109518" y="123451"/>
                  <a:pt x="118319" y="172769"/>
                  <a:pt x="106743" y="219075"/>
                </a:cubicBezTo>
                <a:cubicBezTo>
                  <a:pt x="104308" y="228815"/>
                  <a:pt x="88013" y="226631"/>
                  <a:pt x="78168" y="228600"/>
                </a:cubicBezTo>
                <a:cubicBezTo>
                  <a:pt x="56153" y="233003"/>
                  <a:pt x="33718" y="234950"/>
                  <a:pt x="11493" y="238125"/>
                </a:cubicBezTo>
                <a:cubicBezTo>
                  <a:pt x="4027" y="267991"/>
                  <a:pt x="-10131" y="303101"/>
                  <a:pt x="11493" y="333375"/>
                </a:cubicBezTo>
                <a:cubicBezTo>
                  <a:pt x="19102" y="344027"/>
                  <a:pt x="36893" y="339725"/>
                  <a:pt x="49593" y="342900"/>
                </a:cubicBezTo>
                <a:cubicBezTo>
                  <a:pt x="97218" y="339725"/>
                  <a:pt x="148332" y="351548"/>
                  <a:pt x="192468" y="333375"/>
                </a:cubicBezTo>
                <a:cubicBezTo>
                  <a:pt x="211036" y="325729"/>
                  <a:pt x="205168" y="295275"/>
                  <a:pt x="211518" y="276225"/>
                </a:cubicBezTo>
                <a:lnTo>
                  <a:pt x="221043" y="247650"/>
                </a:lnTo>
                <a:cubicBezTo>
                  <a:pt x="224218" y="238125"/>
                  <a:pt x="222214" y="224644"/>
                  <a:pt x="230568" y="219075"/>
                </a:cubicBezTo>
                <a:cubicBezTo>
                  <a:pt x="240093" y="212725"/>
                  <a:pt x="248904" y="205145"/>
                  <a:pt x="259143" y="200025"/>
                </a:cubicBezTo>
                <a:cubicBezTo>
                  <a:pt x="268123" y="195535"/>
                  <a:pt x="278193" y="193675"/>
                  <a:pt x="287718" y="190500"/>
                </a:cubicBezTo>
                <a:lnTo>
                  <a:pt x="392493" y="200025"/>
                </a:lnTo>
                <a:cubicBezTo>
                  <a:pt x="406973" y="207265"/>
                  <a:pt x="393986" y="233594"/>
                  <a:pt x="402018" y="247650"/>
                </a:cubicBezTo>
                <a:cubicBezTo>
                  <a:pt x="412937" y="266758"/>
                  <a:pt x="442545" y="267914"/>
                  <a:pt x="459168" y="276225"/>
                </a:cubicBezTo>
                <a:cubicBezTo>
                  <a:pt x="533026" y="313154"/>
                  <a:pt x="444494" y="280859"/>
                  <a:pt x="516318" y="304800"/>
                </a:cubicBezTo>
                <a:cubicBezTo>
                  <a:pt x="525843" y="301625"/>
                  <a:pt x="542458" y="305015"/>
                  <a:pt x="544893" y="295275"/>
                </a:cubicBezTo>
                <a:cubicBezTo>
                  <a:pt x="550338" y="273495"/>
                  <a:pt x="539771" y="250615"/>
                  <a:pt x="535368" y="228600"/>
                </a:cubicBezTo>
                <a:cubicBezTo>
                  <a:pt x="533399" y="218755"/>
                  <a:pt x="532115" y="207865"/>
                  <a:pt x="525843" y="200025"/>
                </a:cubicBezTo>
                <a:cubicBezTo>
                  <a:pt x="518692" y="191086"/>
                  <a:pt x="507729" y="185624"/>
                  <a:pt x="497268" y="180975"/>
                </a:cubicBezTo>
                <a:cubicBezTo>
                  <a:pt x="478918" y="172820"/>
                  <a:pt x="440118" y="161925"/>
                  <a:pt x="440118" y="161925"/>
                </a:cubicBezTo>
                <a:cubicBezTo>
                  <a:pt x="459654" y="83782"/>
                  <a:pt x="449643" y="136916"/>
                  <a:pt x="449643" y="0"/>
                </a:cubicBezTo>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자유형 74"/>
          <p:cNvSpPr/>
          <p:nvPr/>
        </p:nvSpPr>
        <p:spPr>
          <a:xfrm>
            <a:off x="6122179" y="5172075"/>
            <a:ext cx="396043" cy="152400"/>
          </a:xfrm>
          <a:custGeom>
            <a:avLst/>
            <a:gdLst>
              <a:gd name="connsiteX0" fmla="*/ 269096 w 396043"/>
              <a:gd name="connsiteY0" fmla="*/ 66675 h 152400"/>
              <a:gd name="connsiteX1" fmla="*/ 183371 w 396043"/>
              <a:gd name="connsiteY1" fmla="*/ 28575 h 152400"/>
              <a:gd name="connsiteX2" fmla="*/ 126221 w 396043"/>
              <a:gd name="connsiteY2" fmla="*/ 0 h 152400"/>
              <a:gd name="connsiteX3" fmla="*/ 30971 w 396043"/>
              <a:gd name="connsiteY3" fmla="*/ 19050 h 152400"/>
              <a:gd name="connsiteX4" fmla="*/ 11921 w 396043"/>
              <a:gd name="connsiteY4" fmla="*/ 104775 h 152400"/>
              <a:gd name="connsiteX5" fmla="*/ 40496 w 396043"/>
              <a:gd name="connsiteY5" fmla="*/ 114300 h 152400"/>
              <a:gd name="connsiteX6" fmla="*/ 69071 w 396043"/>
              <a:gd name="connsiteY6" fmla="*/ 133350 h 152400"/>
              <a:gd name="connsiteX7" fmla="*/ 164321 w 396043"/>
              <a:gd name="connsiteY7" fmla="*/ 152400 h 152400"/>
              <a:gd name="connsiteX8" fmla="*/ 392921 w 396043"/>
              <a:gd name="connsiteY8" fmla="*/ 142875 h 152400"/>
              <a:gd name="connsiteX9" fmla="*/ 373871 w 396043"/>
              <a:gd name="connsiteY9" fmla="*/ 114300 h 152400"/>
              <a:gd name="connsiteX10" fmla="*/ 316721 w 396043"/>
              <a:gd name="connsiteY10" fmla="*/ 85725 h 152400"/>
              <a:gd name="connsiteX11" fmla="*/ 240521 w 396043"/>
              <a:gd name="connsiteY11" fmla="*/ 57150 h 152400"/>
              <a:gd name="connsiteX12" fmla="*/ 164321 w 396043"/>
              <a:gd name="connsiteY12" fmla="*/ 381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6043" h="152400">
                <a:moveTo>
                  <a:pt x="269096" y="66675"/>
                </a:moveTo>
                <a:cubicBezTo>
                  <a:pt x="235076" y="53067"/>
                  <a:pt x="214517" y="46373"/>
                  <a:pt x="183371" y="28575"/>
                </a:cubicBezTo>
                <a:cubicBezTo>
                  <a:pt x="131670" y="-968"/>
                  <a:pt x="178612" y="17464"/>
                  <a:pt x="126221" y="0"/>
                </a:cubicBezTo>
                <a:cubicBezTo>
                  <a:pt x="94471" y="6350"/>
                  <a:pt x="61192" y="7427"/>
                  <a:pt x="30971" y="19050"/>
                </a:cubicBezTo>
                <a:cubicBezTo>
                  <a:pt x="-7132" y="33705"/>
                  <a:pt x="-5737" y="73874"/>
                  <a:pt x="11921" y="104775"/>
                </a:cubicBezTo>
                <a:cubicBezTo>
                  <a:pt x="16902" y="113492"/>
                  <a:pt x="31516" y="109810"/>
                  <a:pt x="40496" y="114300"/>
                </a:cubicBezTo>
                <a:cubicBezTo>
                  <a:pt x="50735" y="119420"/>
                  <a:pt x="58832" y="128230"/>
                  <a:pt x="69071" y="133350"/>
                </a:cubicBezTo>
                <a:cubicBezTo>
                  <a:pt x="95670" y="146650"/>
                  <a:pt x="139750" y="148890"/>
                  <a:pt x="164321" y="152400"/>
                </a:cubicBezTo>
                <a:cubicBezTo>
                  <a:pt x="240521" y="149225"/>
                  <a:pt x="317885" y="156518"/>
                  <a:pt x="392921" y="142875"/>
                </a:cubicBezTo>
                <a:cubicBezTo>
                  <a:pt x="404184" y="140827"/>
                  <a:pt x="381966" y="122395"/>
                  <a:pt x="373871" y="114300"/>
                </a:cubicBezTo>
                <a:cubicBezTo>
                  <a:pt x="350990" y="91419"/>
                  <a:pt x="343835" y="97345"/>
                  <a:pt x="316721" y="85725"/>
                </a:cubicBezTo>
                <a:cubicBezTo>
                  <a:pt x="246989" y="55840"/>
                  <a:pt x="310765" y="74711"/>
                  <a:pt x="240521" y="57150"/>
                </a:cubicBezTo>
                <a:cubicBezTo>
                  <a:pt x="198737" y="29294"/>
                  <a:pt x="223394" y="38100"/>
                  <a:pt x="164321" y="38100"/>
                </a:cubicBezTo>
              </a:path>
            </a:pathLst>
          </a:cu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75"/>
          <p:cNvSpPr/>
          <p:nvPr/>
        </p:nvSpPr>
        <p:spPr>
          <a:xfrm rot="20301566">
            <a:off x="6635699" y="5105400"/>
            <a:ext cx="396043" cy="152400"/>
          </a:xfrm>
          <a:custGeom>
            <a:avLst/>
            <a:gdLst>
              <a:gd name="connsiteX0" fmla="*/ 269096 w 396043"/>
              <a:gd name="connsiteY0" fmla="*/ 66675 h 152400"/>
              <a:gd name="connsiteX1" fmla="*/ 183371 w 396043"/>
              <a:gd name="connsiteY1" fmla="*/ 28575 h 152400"/>
              <a:gd name="connsiteX2" fmla="*/ 126221 w 396043"/>
              <a:gd name="connsiteY2" fmla="*/ 0 h 152400"/>
              <a:gd name="connsiteX3" fmla="*/ 30971 w 396043"/>
              <a:gd name="connsiteY3" fmla="*/ 19050 h 152400"/>
              <a:gd name="connsiteX4" fmla="*/ 11921 w 396043"/>
              <a:gd name="connsiteY4" fmla="*/ 104775 h 152400"/>
              <a:gd name="connsiteX5" fmla="*/ 40496 w 396043"/>
              <a:gd name="connsiteY5" fmla="*/ 114300 h 152400"/>
              <a:gd name="connsiteX6" fmla="*/ 69071 w 396043"/>
              <a:gd name="connsiteY6" fmla="*/ 133350 h 152400"/>
              <a:gd name="connsiteX7" fmla="*/ 164321 w 396043"/>
              <a:gd name="connsiteY7" fmla="*/ 152400 h 152400"/>
              <a:gd name="connsiteX8" fmla="*/ 392921 w 396043"/>
              <a:gd name="connsiteY8" fmla="*/ 142875 h 152400"/>
              <a:gd name="connsiteX9" fmla="*/ 373871 w 396043"/>
              <a:gd name="connsiteY9" fmla="*/ 114300 h 152400"/>
              <a:gd name="connsiteX10" fmla="*/ 316721 w 396043"/>
              <a:gd name="connsiteY10" fmla="*/ 85725 h 152400"/>
              <a:gd name="connsiteX11" fmla="*/ 240521 w 396043"/>
              <a:gd name="connsiteY11" fmla="*/ 57150 h 152400"/>
              <a:gd name="connsiteX12" fmla="*/ 164321 w 396043"/>
              <a:gd name="connsiteY12" fmla="*/ 381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6043" h="152400">
                <a:moveTo>
                  <a:pt x="269096" y="66675"/>
                </a:moveTo>
                <a:cubicBezTo>
                  <a:pt x="235076" y="53067"/>
                  <a:pt x="214517" y="46373"/>
                  <a:pt x="183371" y="28575"/>
                </a:cubicBezTo>
                <a:cubicBezTo>
                  <a:pt x="131670" y="-968"/>
                  <a:pt x="178612" y="17464"/>
                  <a:pt x="126221" y="0"/>
                </a:cubicBezTo>
                <a:cubicBezTo>
                  <a:pt x="94471" y="6350"/>
                  <a:pt x="61192" y="7427"/>
                  <a:pt x="30971" y="19050"/>
                </a:cubicBezTo>
                <a:cubicBezTo>
                  <a:pt x="-7132" y="33705"/>
                  <a:pt x="-5737" y="73874"/>
                  <a:pt x="11921" y="104775"/>
                </a:cubicBezTo>
                <a:cubicBezTo>
                  <a:pt x="16902" y="113492"/>
                  <a:pt x="31516" y="109810"/>
                  <a:pt x="40496" y="114300"/>
                </a:cubicBezTo>
                <a:cubicBezTo>
                  <a:pt x="50735" y="119420"/>
                  <a:pt x="58832" y="128230"/>
                  <a:pt x="69071" y="133350"/>
                </a:cubicBezTo>
                <a:cubicBezTo>
                  <a:pt x="95670" y="146650"/>
                  <a:pt x="139750" y="148890"/>
                  <a:pt x="164321" y="152400"/>
                </a:cubicBezTo>
                <a:cubicBezTo>
                  <a:pt x="240521" y="149225"/>
                  <a:pt x="317885" y="156518"/>
                  <a:pt x="392921" y="142875"/>
                </a:cubicBezTo>
                <a:cubicBezTo>
                  <a:pt x="404184" y="140827"/>
                  <a:pt x="381966" y="122395"/>
                  <a:pt x="373871" y="114300"/>
                </a:cubicBezTo>
                <a:cubicBezTo>
                  <a:pt x="350990" y="91419"/>
                  <a:pt x="343835" y="97345"/>
                  <a:pt x="316721" y="85725"/>
                </a:cubicBezTo>
                <a:cubicBezTo>
                  <a:pt x="246989" y="55840"/>
                  <a:pt x="310765" y="74711"/>
                  <a:pt x="240521" y="57150"/>
                </a:cubicBezTo>
                <a:cubicBezTo>
                  <a:pt x="198737" y="29294"/>
                  <a:pt x="223394" y="38100"/>
                  <a:pt x="164321" y="38100"/>
                </a:cubicBezTo>
              </a:path>
            </a:pathLst>
          </a:cu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76"/>
          <p:cNvSpPr/>
          <p:nvPr/>
        </p:nvSpPr>
        <p:spPr>
          <a:xfrm>
            <a:off x="6626794" y="4086225"/>
            <a:ext cx="397304" cy="616950"/>
          </a:xfrm>
          <a:custGeom>
            <a:avLst/>
            <a:gdLst>
              <a:gd name="connsiteX0" fmla="*/ 2367 w 397304"/>
              <a:gd name="connsiteY0" fmla="*/ 133350 h 616950"/>
              <a:gd name="connsiteX1" fmla="*/ 135717 w 397304"/>
              <a:gd name="connsiteY1" fmla="*/ 19050 h 616950"/>
              <a:gd name="connsiteX2" fmla="*/ 202392 w 397304"/>
              <a:gd name="connsiteY2" fmla="*/ 0 h 616950"/>
              <a:gd name="connsiteX3" fmla="*/ 250017 w 397304"/>
              <a:gd name="connsiteY3" fmla="*/ 9525 h 616950"/>
              <a:gd name="connsiteX4" fmla="*/ 278592 w 397304"/>
              <a:gd name="connsiteY4" fmla="*/ 19050 h 616950"/>
              <a:gd name="connsiteX5" fmla="*/ 316692 w 397304"/>
              <a:gd name="connsiteY5" fmla="*/ 76200 h 616950"/>
              <a:gd name="connsiteX6" fmla="*/ 335742 w 397304"/>
              <a:gd name="connsiteY6" fmla="*/ 133350 h 616950"/>
              <a:gd name="connsiteX7" fmla="*/ 345267 w 397304"/>
              <a:gd name="connsiteY7" fmla="*/ 161925 h 616950"/>
              <a:gd name="connsiteX8" fmla="*/ 354792 w 397304"/>
              <a:gd name="connsiteY8" fmla="*/ 247650 h 616950"/>
              <a:gd name="connsiteX9" fmla="*/ 373842 w 397304"/>
              <a:gd name="connsiteY9" fmla="*/ 276225 h 616950"/>
              <a:gd name="connsiteX10" fmla="*/ 383367 w 397304"/>
              <a:gd name="connsiteY10" fmla="*/ 304800 h 616950"/>
              <a:gd name="connsiteX11" fmla="*/ 392892 w 397304"/>
              <a:gd name="connsiteY11" fmla="*/ 495300 h 616950"/>
              <a:gd name="connsiteX12" fmla="*/ 383367 w 397304"/>
              <a:gd name="connsiteY12" fmla="*/ 609600 h 616950"/>
              <a:gd name="connsiteX13" fmla="*/ 307167 w 397304"/>
              <a:gd name="connsiteY13" fmla="*/ 600075 h 616950"/>
              <a:gd name="connsiteX14" fmla="*/ 288117 w 397304"/>
              <a:gd name="connsiteY14" fmla="*/ 523875 h 616950"/>
              <a:gd name="connsiteX15" fmla="*/ 259542 w 397304"/>
              <a:gd name="connsiteY15" fmla="*/ 285750 h 616950"/>
              <a:gd name="connsiteX16" fmla="*/ 250017 w 397304"/>
              <a:gd name="connsiteY16" fmla="*/ 257175 h 616950"/>
              <a:gd name="connsiteX17" fmla="*/ 221442 w 397304"/>
              <a:gd name="connsiteY17" fmla="*/ 238125 h 616950"/>
              <a:gd name="connsiteX18" fmla="*/ 135717 w 397304"/>
              <a:gd name="connsiteY18" fmla="*/ 209550 h 616950"/>
              <a:gd name="connsiteX19" fmla="*/ 107142 w 397304"/>
              <a:gd name="connsiteY19" fmla="*/ 200025 h 616950"/>
              <a:gd name="connsiteX20" fmla="*/ 78567 w 397304"/>
              <a:gd name="connsiteY20" fmla="*/ 190500 h 616950"/>
              <a:gd name="connsiteX21" fmla="*/ 59517 w 397304"/>
              <a:gd name="connsiteY21" fmla="*/ 161925 h 616950"/>
              <a:gd name="connsiteX22" fmla="*/ 49992 w 397304"/>
              <a:gd name="connsiteY22" fmla="*/ 133350 h 616950"/>
              <a:gd name="connsiteX23" fmla="*/ 2367 w 397304"/>
              <a:gd name="connsiteY23" fmla="*/ 133350 h 61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7304" h="616950">
                <a:moveTo>
                  <a:pt x="2367" y="133350"/>
                </a:moveTo>
                <a:cubicBezTo>
                  <a:pt x="16655" y="114300"/>
                  <a:pt x="97033" y="28721"/>
                  <a:pt x="135717" y="19050"/>
                </a:cubicBezTo>
                <a:cubicBezTo>
                  <a:pt x="183557" y="7090"/>
                  <a:pt x="161398" y="13665"/>
                  <a:pt x="202392" y="0"/>
                </a:cubicBezTo>
                <a:cubicBezTo>
                  <a:pt x="218267" y="3175"/>
                  <a:pt x="234311" y="5598"/>
                  <a:pt x="250017" y="9525"/>
                </a:cubicBezTo>
                <a:cubicBezTo>
                  <a:pt x="259757" y="11960"/>
                  <a:pt x="271492" y="11950"/>
                  <a:pt x="278592" y="19050"/>
                </a:cubicBezTo>
                <a:cubicBezTo>
                  <a:pt x="294781" y="35239"/>
                  <a:pt x="309452" y="54480"/>
                  <a:pt x="316692" y="76200"/>
                </a:cubicBezTo>
                <a:lnTo>
                  <a:pt x="335742" y="133350"/>
                </a:lnTo>
                <a:lnTo>
                  <a:pt x="345267" y="161925"/>
                </a:lnTo>
                <a:cubicBezTo>
                  <a:pt x="348442" y="190500"/>
                  <a:pt x="347819" y="219758"/>
                  <a:pt x="354792" y="247650"/>
                </a:cubicBezTo>
                <a:cubicBezTo>
                  <a:pt x="357568" y="258756"/>
                  <a:pt x="368722" y="265986"/>
                  <a:pt x="373842" y="276225"/>
                </a:cubicBezTo>
                <a:cubicBezTo>
                  <a:pt x="378332" y="285205"/>
                  <a:pt x="380192" y="295275"/>
                  <a:pt x="383367" y="304800"/>
                </a:cubicBezTo>
                <a:cubicBezTo>
                  <a:pt x="386542" y="368300"/>
                  <a:pt x="392892" y="431721"/>
                  <a:pt x="392892" y="495300"/>
                </a:cubicBezTo>
                <a:cubicBezTo>
                  <a:pt x="392892" y="533532"/>
                  <a:pt x="407577" y="580010"/>
                  <a:pt x="383367" y="609600"/>
                </a:cubicBezTo>
                <a:cubicBezTo>
                  <a:pt x="367158" y="629412"/>
                  <a:pt x="332567" y="603250"/>
                  <a:pt x="307167" y="600075"/>
                </a:cubicBezTo>
                <a:cubicBezTo>
                  <a:pt x="300817" y="574675"/>
                  <a:pt x="289362" y="550027"/>
                  <a:pt x="288117" y="523875"/>
                </a:cubicBezTo>
                <a:cubicBezTo>
                  <a:pt x="273811" y="223458"/>
                  <a:pt x="309317" y="401892"/>
                  <a:pt x="259542" y="285750"/>
                </a:cubicBezTo>
                <a:cubicBezTo>
                  <a:pt x="255587" y="276522"/>
                  <a:pt x="256289" y="265015"/>
                  <a:pt x="250017" y="257175"/>
                </a:cubicBezTo>
                <a:cubicBezTo>
                  <a:pt x="242866" y="248236"/>
                  <a:pt x="231903" y="242774"/>
                  <a:pt x="221442" y="238125"/>
                </a:cubicBezTo>
                <a:lnTo>
                  <a:pt x="135717" y="209550"/>
                </a:lnTo>
                <a:lnTo>
                  <a:pt x="107142" y="200025"/>
                </a:lnTo>
                <a:lnTo>
                  <a:pt x="78567" y="190500"/>
                </a:lnTo>
                <a:cubicBezTo>
                  <a:pt x="72217" y="180975"/>
                  <a:pt x="64637" y="172164"/>
                  <a:pt x="59517" y="161925"/>
                </a:cubicBezTo>
                <a:cubicBezTo>
                  <a:pt x="55027" y="152945"/>
                  <a:pt x="56264" y="141190"/>
                  <a:pt x="49992" y="133350"/>
                </a:cubicBezTo>
                <a:cubicBezTo>
                  <a:pt x="42841" y="124411"/>
                  <a:pt x="-11921" y="152400"/>
                  <a:pt x="2367" y="133350"/>
                </a:cubicBezTo>
                <a:close/>
              </a:path>
            </a:pathLst>
          </a:custGeom>
          <a:solidFill>
            <a:srgbClr val="E8D5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자유형 77"/>
          <p:cNvSpPr/>
          <p:nvPr/>
        </p:nvSpPr>
        <p:spPr>
          <a:xfrm flipH="1">
            <a:off x="6089255" y="4063148"/>
            <a:ext cx="374435" cy="616950"/>
          </a:xfrm>
          <a:custGeom>
            <a:avLst/>
            <a:gdLst>
              <a:gd name="connsiteX0" fmla="*/ 2367 w 397304"/>
              <a:gd name="connsiteY0" fmla="*/ 133350 h 616950"/>
              <a:gd name="connsiteX1" fmla="*/ 135717 w 397304"/>
              <a:gd name="connsiteY1" fmla="*/ 19050 h 616950"/>
              <a:gd name="connsiteX2" fmla="*/ 202392 w 397304"/>
              <a:gd name="connsiteY2" fmla="*/ 0 h 616950"/>
              <a:gd name="connsiteX3" fmla="*/ 250017 w 397304"/>
              <a:gd name="connsiteY3" fmla="*/ 9525 h 616950"/>
              <a:gd name="connsiteX4" fmla="*/ 278592 w 397304"/>
              <a:gd name="connsiteY4" fmla="*/ 19050 h 616950"/>
              <a:gd name="connsiteX5" fmla="*/ 316692 w 397304"/>
              <a:gd name="connsiteY5" fmla="*/ 76200 h 616950"/>
              <a:gd name="connsiteX6" fmla="*/ 335742 w 397304"/>
              <a:gd name="connsiteY6" fmla="*/ 133350 h 616950"/>
              <a:gd name="connsiteX7" fmla="*/ 345267 w 397304"/>
              <a:gd name="connsiteY7" fmla="*/ 161925 h 616950"/>
              <a:gd name="connsiteX8" fmla="*/ 354792 w 397304"/>
              <a:gd name="connsiteY8" fmla="*/ 247650 h 616950"/>
              <a:gd name="connsiteX9" fmla="*/ 373842 w 397304"/>
              <a:gd name="connsiteY9" fmla="*/ 276225 h 616950"/>
              <a:gd name="connsiteX10" fmla="*/ 383367 w 397304"/>
              <a:gd name="connsiteY10" fmla="*/ 304800 h 616950"/>
              <a:gd name="connsiteX11" fmla="*/ 392892 w 397304"/>
              <a:gd name="connsiteY11" fmla="*/ 495300 h 616950"/>
              <a:gd name="connsiteX12" fmla="*/ 383367 w 397304"/>
              <a:gd name="connsiteY12" fmla="*/ 609600 h 616950"/>
              <a:gd name="connsiteX13" fmla="*/ 307167 w 397304"/>
              <a:gd name="connsiteY13" fmla="*/ 600075 h 616950"/>
              <a:gd name="connsiteX14" fmla="*/ 288117 w 397304"/>
              <a:gd name="connsiteY14" fmla="*/ 523875 h 616950"/>
              <a:gd name="connsiteX15" fmla="*/ 259542 w 397304"/>
              <a:gd name="connsiteY15" fmla="*/ 285750 h 616950"/>
              <a:gd name="connsiteX16" fmla="*/ 250017 w 397304"/>
              <a:gd name="connsiteY16" fmla="*/ 257175 h 616950"/>
              <a:gd name="connsiteX17" fmla="*/ 221442 w 397304"/>
              <a:gd name="connsiteY17" fmla="*/ 238125 h 616950"/>
              <a:gd name="connsiteX18" fmla="*/ 135717 w 397304"/>
              <a:gd name="connsiteY18" fmla="*/ 209550 h 616950"/>
              <a:gd name="connsiteX19" fmla="*/ 107142 w 397304"/>
              <a:gd name="connsiteY19" fmla="*/ 200025 h 616950"/>
              <a:gd name="connsiteX20" fmla="*/ 78567 w 397304"/>
              <a:gd name="connsiteY20" fmla="*/ 190500 h 616950"/>
              <a:gd name="connsiteX21" fmla="*/ 59517 w 397304"/>
              <a:gd name="connsiteY21" fmla="*/ 161925 h 616950"/>
              <a:gd name="connsiteX22" fmla="*/ 49992 w 397304"/>
              <a:gd name="connsiteY22" fmla="*/ 133350 h 616950"/>
              <a:gd name="connsiteX23" fmla="*/ 2367 w 397304"/>
              <a:gd name="connsiteY23" fmla="*/ 133350 h 61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7304" h="616950">
                <a:moveTo>
                  <a:pt x="2367" y="133350"/>
                </a:moveTo>
                <a:cubicBezTo>
                  <a:pt x="16655" y="114300"/>
                  <a:pt x="97033" y="28721"/>
                  <a:pt x="135717" y="19050"/>
                </a:cubicBezTo>
                <a:cubicBezTo>
                  <a:pt x="183557" y="7090"/>
                  <a:pt x="161398" y="13665"/>
                  <a:pt x="202392" y="0"/>
                </a:cubicBezTo>
                <a:cubicBezTo>
                  <a:pt x="218267" y="3175"/>
                  <a:pt x="234311" y="5598"/>
                  <a:pt x="250017" y="9525"/>
                </a:cubicBezTo>
                <a:cubicBezTo>
                  <a:pt x="259757" y="11960"/>
                  <a:pt x="271492" y="11950"/>
                  <a:pt x="278592" y="19050"/>
                </a:cubicBezTo>
                <a:cubicBezTo>
                  <a:pt x="294781" y="35239"/>
                  <a:pt x="309452" y="54480"/>
                  <a:pt x="316692" y="76200"/>
                </a:cubicBezTo>
                <a:lnTo>
                  <a:pt x="335742" y="133350"/>
                </a:lnTo>
                <a:lnTo>
                  <a:pt x="345267" y="161925"/>
                </a:lnTo>
                <a:cubicBezTo>
                  <a:pt x="348442" y="190500"/>
                  <a:pt x="347819" y="219758"/>
                  <a:pt x="354792" y="247650"/>
                </a:cubicBezTo>
                <a:cubicBezTo>
                  <a:pt x="357568" y="258756"/>
                  <a:pt x="368722" y="265986"/>
                  <a:pt x="373842" y="276225"/>
                </a:cubicBezTo>
                <a:cubicBezTo>
                  <a:pt x="378332" y="285205"/>
                  <a:pt x="380192" y="295275"/>
                  <a:pt x="383367" y="304800"/>
                </a:cubicBezTo>
                <a:cubicBezTo>
                  <a:pt x="386542" y="368300"/>
                  <a:pt x="392892" y="431721"/>
                  <a:pt x="392892" y="495300"/>
                </a:cubicBezTo>
                <a:cubicBezTo>
                  <a:pt x="392892" y="533532"/>
                  <a:pt x="407577" y="580010"/>
                  <a:pt x="383367" y="609600"/>
                </a:cubicBezTo>
                <a:cubicBezTo>
                  <a:pt x="367158" y="629412"/>
                  <a:pt x="332567" y="603250"/>
                  <a:pt x="307167" y="600075"/>
                </a:cubicBezTo>
                <a:cubicBezTo>
                  <a:pt x="300817" y="574675"/>
                  <a:pt x="289362" y="550027"/>
                  <a:pt x="288117" y="523875"/>
                </a:cubicBezTo>
                <a:cubicBezTo>
                  <a:pt x="273811" y="223458"/>
                  <a:pt x="309317" y="401892"/>
                  <a:pt x="259542" y="285750"/>
                </a:cubicBezTo>
                <a:cubicBezTo>
                  <a:pt x="255587" y="276522"/>
                  <a:pt x="256289" y="265015"/>
                  <a:pt x="250017" y="257175"/>
                </a:cubicBezTo>
                <a:cubicBezTo>
                  <a:pt x="242866" y="248236"/>
                  <a:pt x="231903" y="242774"/>
                  <a:pt x="221442" y="238125"/>
                </a:cubicBezTo>
                <a:lnTo>
                  <a:pt x="135717" y="209550"/>
                </a:lnTo>
                <a:lnTo>
                  <a:pt x="107142" y="200025"/>
                </a:lnTo>
                <a:lnTo>
                  <a:pt x="78567" y="190500"/>
                </a:lnTo>
                <a:cubicBezTo>
                  <a:pt x="72217" y="180975"/>
                  <a:pt x="64637" y="172164"/>
                  <a:pt x="59517" y="161925"/>
                </a:cubicBezTo>
                <a:cubicBezTo>
                  <a:pt x="55027" y="152945"/>
                  <a:pt x="56264" y="141190"/>
                  <a:pt x="49992" y="133350"/>
                </a:cubicBezTo>
                <a:cubicBezTo>
                  <a:pt x="42841" y="124411"/>
                  <a:pt x="-11921" y="152400"/>
                  <a:pt x="2367" y="133350"/>
                </a:cubicBezTo>
                <a:close/>
              </a:path>
            </a:pathLst>
          </a:custGeom>
          <a:solidFill>
            <a:srgbClr val="E8D5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타원 78"/>
          <p:cNvSpPr/>
          <p:nvPr/>
        </p:nvSpPr>
        <p:spPr>
          <a:xfrm>
            <a:off x="6867664" y="4554802"/>
            <a:ext cx="168819" cy="218937"/>
          </a:xfrm>
          <a:prstGeom prst="ellipse">
            <a:avLst/>
          </a:prstGeom>
          <a:solidFill>
            <a:srgbClr val="E8D5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타원 79"/>
          <p:cNvSpPr/>
          <p:nvPr/>
        </p:nvSpPr>
        <p:spPr>
          <a:xfrm>
            <a:off x="6055511" y="4524118"/>
            <a:ext cx="168819" cy="218937"/>
          </a:xfrm>
          <a:prstGeom prst="ellipse">
            <a:avLst/>
          </a:prstGeom>
          <a:solidFill>
            <a:srgbClr val="E8D5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자유형 80"/>
          <p:cNvSpPr/>
          <p:nvPr/>
        </p:nvSpPr>
        <p:spPr>
          <a:xfrm>
            <a:off x="6400800" y="3676650"/>
            <a:ext cx="76200" cy="19050"/>
          </a:xfrm>
          <a:custGeom>
            <a:avLst/>
            <a:gdLst>
              <a:gd name="connsiteX0" fmla="*/ 0 w 76200"/>
              <a:gd name="connsiteY0" fmla="*/ 0 h 19050"/>
              <a:gd name="connsiteX1" fmla="*/ 47625 w 76200"/>
              <a:gd name="connsiteY1" fmla="*/ 9525 h 19050"/>
              <a:gd name="connsiteX2" fmla="*/ 76200 w 76200"/>
              <a:gd name="connsiteY2" fmla="*/ 19050 h 19050"/>
            </a:gdLst>
            <a:ahLst/>
            <a:cxnLst>
              <a:cxn ang="0">
                <a:pos x="connsiteX0" y="connsiteY0"/>
              </a:cxn>
              <a:cxn ang="0">
                <a:pos x="connsiteX1" y="connsiteY1"/>
              </a:cxn>
              <a:cxn ang="0">
                <a:pos x="connsiteX2" y="connsiteY2"/>
              </a:cxn>
            </a:cxnLst>
            <a:rect l="l" t="t" r="r" b="b"/>
            <a:pathLst>
              <a:path w="76200" h="19050">
                <a:moveTo>
                  <a:pt x="0" y="0"/>
                </a:moveTo>
                <a:cubicBezTo>
                  <a:pt x="15875" y="3175"/>
                  <a:pt x="31919" y="5598"/>
                  <a:pt x="47625" y="9525"/>
                </a:cubicBezTo>
                <a:cubicBezTo>
                  <a:pt x="57365" y="11960"/>
                  <a:pt x="76200" y="19050"/>
                  <a:pt x="76200" y="190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자유형 81"/>
          <p:cNvSpPr/>
          <p:nvPr/>
        </p:nvSpPr>
        <p:spPr>
          <a:xfrm>
            <a:off x="6546000" y="3666205"/>
            <a:ext cx="76200" cy="19050"/>
          </a:xfrm>
          <a:custGeom>
            <a:avLst/>
            <a:gdLst>
              <a:gd name="connsiteX0" fmla="*/ 0 w 76200"/>
              <a:gd name="connsiteY0" fmla="*/ 0 h 19050"/>
              <a:gd name="connsiteX1" fmla="*/ 47625 w 76200"/>
              <a:gd name="connsiteY1" fmla="*/ 9525 h 19050"/>
              <a:gd name="connsiteX2" fmla="*/ 76200 w 76200"/>
              <a:gd name="connsiteY2" fmla="*/ 19050 h 19050"/>
            </a:gdLst>
            <a:ahLst/>
            <a:cxnLst>
              <a:cxn ang="0">
                <a:pos x="connsiteX0" y="connsiteY0"/>
              </a:cxn>
              <a:cxn ang="0">
                <a:pos x="connsiteX1" y="connsiteY1"/>
              </a:cxn>
              <a:cxn ang="0">
                <a:pos x="connsiteX2" y="connsiteY2"/>
              </a:cxn>
            </a:cxnLst>
            <a:rect l="l" t="t" r="r" b="b"/>
            <a:pathLst>
              <a:path w="76200" h="19050">
                <a:moveTo>
                  <a:pt x="0" y="0"/>
                </a:moveTo>
                <a:cubicBezTo>
                  <a:pt x="15875" y="3175"/>
                  <a:pt x="31919" y="5598"/>
                  <a:pt x="47625" y="9525"/>
                </a:cubicBezTo>
                <a:cubicBezTo>
                  <a:pt x="57365" y="11960"/>
                  <a:pt x="76200" y="19050"/>
                  <a:pt x="76200" y="190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자유형 82"/>
          <p:cNvSpPr/>
          <p:nvPr/>
        </p:nvSpPr>
        <p:spPr>
          <a:xfrm>
            <a:off x="6407150" y="3746500"/>
            <a:ext cx="63500" cy="19418"/>
          </a:xfrm>
          <a:custGeom>
            <a:avLst/>
            <a:gdLst>
              <a:gd name="connsiteX0" fmla="*/ 0 w 63500"/>
              <a:gd name="connsiteY0" fmla="*/ 0 h 19418"/>
              <a:gd name="connsiteX1" fmla="*/ 50800 w 63500"/>
              <a:gd name="connsiteY1" fmla="*/ 19050 h 19418"/>
              <a:gd name="connsiteX2" fmla="*/ 63500 w 63500"/>
              <a:gd name="connsiteY2" fmla="*/ 19050 h 19418"/>
            </a:gdLst>
            <a:ahLst/>
            <a:cxnLst>
              <a:cxn ang="0">
                <a:pos x="connsiteX0" y="connsiteY0"/>
              </a:cxn>
              <a:cxn ang="0">
                <a:pos x="connsiteX1" y="connsiteY1"/>
              </a:cxn>
              <a:cxn ang="0">
                <a:pos x="connsiteX2" y="connsiteY2"/>
              </a:cxn>
            </a:cxnLst>
            <a:rect l="l" t="t" r="r" b="b"/>
            <a:pathLst>
              <a:path w="63500" h="19418">
                <a:moveTo>
                  <a:pt x="0" y="0"/>
                </a:moveTo>
                <a:cubicBezTo>
                  <a:pt x="4061" y="1624"/>
                  <a:pt x="40845" y="17059"/>
                  <a:pt x="50800" y="19050"/>
                </a:cubicBezTo>
                <a:cubicBezTo>
                  <a:pt x="54951" y="19880"/>
                  <a:pt x="59267" y="19050"/>
                  <a:pt x="63500" y="19050"/>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자유형 83"/>
          <p:cNvSpPr/>
          <p:nvPr/>
        </p:nvSpPr>
        <p:spPr>
          <a:xfrm>
            <a:off x="6534150" y="3733798"/>
            <a:ext cx="63500" cy="19052"/>
          </a:xfrm>
          <a:custGeom>
            <a:avLst/>
            <a:gdLst>
              <a:gd name="connsiteX0" fmla="*/ 0 w 63500"/>
              <a:gd name="connsiteY0" fmla="*/ 19052 h 19052"/>
              <a:gd name="connsiteX1" fmla="*/ 63500 w 63500"/>
              <a:gd name="connsiteY1" fmla="*/ 2 h 19052"/>
            </a:gdLst>
            <a:ahLst/>
            <a:cxnLst>
              <a:cxn ang="0">
                <a:pos x="connsiteX0" y="connsiteY0"/>
              </a:cxn>
              <a:cxn ang="0">
                <a:pos x="connsiteX1" y="connsiteY1"/>
              </a:cxn>
            </a:cxnLst>
            <a:rect l="l" t="t" r="r" b="b"/>
            <a:pathLst>
              <a:path w="63500" h="19052">
                <a:moveTo>
                  <a:pt x="0" y="19052"/>
                </a:moveTo>
                <a:cubicBezTo>
                  <a:pt x="59158" y="-667"/>
                  <a:pt x="37070" y="2"/>
                  <a:pt x="63500" y="2"/>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자유형 84"/>
          <p:cNvSpPr/>
          <p:nvPr/>
        </p:nvSpPr>
        <p:spPr>
          <a:xfrm>
            <a:off x="6508750" y="3797300"/>
            <a:ext cx="0" cy="69850"/>
          </a:xfrm>
          <a:custGeom>
            <a:avLst/>
            <a:gdLst>
              <a:gd name="connsiteX0" fmla="*/ 0 w 0"/>
              <a:gd name="connsiteY0" fmla="*/ 0 h 69850"/>
              <a:gd name="connsiteX1" fmla="*/ 0 w 0"/>
              <a:gd name="connsiteY1" fmla="*/ 69850 h 69850"/>
            </a:gdLst>
            <a:ahLst/>
            <a:cxnLst>
              <a:cxn ang="0">
                <a:pos x="connsiteX0" y="connsiteY0"/>
              </a:cxn>
              <a:cxn ang="0">
                <a:pos x="connsiteX1" y="connsiteY1"/>
              </a:cxn>
            </a:cxnLst>
            <a:rect l="l" t="t" r="r" b="b"/>
            <a:pathLst>
              <a:path h="69850">
                <a:moveTo>
                  <a:pt x="0" y="0"/>
                </a:moveTo>
                <a:lnTo>
                  <a:pt x="0" y="6985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5" name="그룹 64"/>
          <p:cNvGrpSpPr/>
          <p:nvPr/>
        </p:nvGrpSpPr>
        <p:grpSpPr>
          <a:xfrm>
            <a:off x="6960594" y="4516307"/>
            <a:ext cx="441117" cy="494399"/>
            <a:chOff x="7696200" y="5058676"/>
            <a:chExt cx="679878" cy="762000"/>
          </a:xfrm>
        </p:grpSpPr>
        <p:sp>
          <p:nvSpPr>
            <p:cNvPr id="66" name="자유형 65"/>
            <p:cNvSpPr/>
            <p:nvPr/>
          </p:nvSpPr>
          <p:spPr>
            <a:xfrm>
              <a:off x="7800975" y="5058676"/>
              <a:ext cx="467284" cy="762000"/>
            </a:xfrm>
            <a:custGeom>
              <a:avLst/>
              <a:gdLst>
                <a:gd name="connsiteX0" fmla="*/ 19609 w 467284"/>
                <a:gd name="connsiteY0" fmla="*/ 19050 h 762000"/>
                <a:gd name="connsiteX1" fmla="*/ 559 w 467284"/>
                <a:gd name="connsiteY1" fmla="*/ 76200 h 762000"/>
                <a:gd name="connsiteX2" fmla="*/ 10084 w 467284"/>
                <a:gd name="connsiteY2" fmla="*/ 476250 h 762000"/>
                <a:gd name="connsiteX3" fmla="*/ 19609 w 467284"/>
                <a:gd name="connsiteY3" fmla="*/ 704850 h 762000"/>
                <a:gd name="connsiteX4" fmla="*/ 29134 w 467284"/>
                <a:gd name="connsiteY4" fmla="*/ 733425 h 762000"/>
                <a:gd name="connsiteX5" fmla="*/ 86284 w 467284"/>
                <a:gd name="connsiteY5" fmla="*/ 762000 h 762000"/>
                <a:gd name="connsiteX6" fmla="*/ 305359 w 467284"/>
                <a:gd name="connsiteY6" fmla="*/ 752475 h 762000"/>
                <a:gd name="connsiteX7" fmla="*/ 372034 w 467284"/>
                <a:gd name="connsiteY7" fmla="*/ 733425 h 762000"/>
                <a:gd name="connsiteX8" fmla="*/ 410134 w 467284"/>
                <a:gd name="connsiteY8" fmla="*/ 685800 h 762000"/>
                <a:gd name="connsiteX9" fmla="*/ 419659 w 467284"/>
                <a:gd name="connsiteY9" fmla="*/ 657225 h 762000"/>
                <a:gd name="connsiteX10" fmla="*/ 438709 w 467284"/>
                <a:gd name="connsiteY10" fmla="*/ 581025 h 762000"/>
                <a:gd name="connsiteX11" fmla="*/ 448234 w 467284"/>
                <a:gd name="connsiteY11" fmla="*/ 523875 h 762000"/>
                <a:gd name="connsiteX12" fmla="*/ 457759 w 467284"/>
                <a:gd name="connsiteY12" fmla="*/ 447675 h 762000"/>
                <a:gd name="connsiteX13" fmla="*/ 467284 w 467284"/>
                <a:gd name="connsiteY13" fmla="*/ 400050 h 762000"/>
                <a:gd name="connsiteX14" fmla="*/ 457759 w 467284"/>
                <a:gd name="connsiteY14" fmla="*/ 285750 h 762000"/>
                <a:gd name="connsiteX15" fmla="*/ 448234 w 467284"/>
                <a:gd name="connsiteY15" fmla="*/ 238125 h 762000"/>
                <a:gd name="connsiteX16" fmla="*/ 438709 w 467284"/>
                <a:gd name="connsiteY16" fmla="*/ 104775 h 762000"/>
                <a:gd name="connsiteX17" fmla="*/ 381559 w 467284"/>
                <a:gd name="connsiteY17" fmla="*/ 76200 h 762000"/>
                <a:gd name="connsiteX18" fmla="*/ 210109 w 467284"/>
                <a:gd name="connsiteY18" fmla="*/ 66675 h 762000"/>
                <a:gd name="connsiteX19" fmla="*/ 152959 w 467284"/>
                <a:gd name="connsiteY19" fmla="*/ 38100 h 762000"/>
                <a:gd name="connsiteX20" fmla="*/ 95809 w 467284"/>
                <a:gd name="connsiteY20" fmla="*/ 0 h 762000"/>
                <a:gd name="connsiteX21" fmla="*/ 19609 w 467284"/>
                <a:gd name="connsiteY21" fmla="*/ 190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7284" h="762000">
                  <a:moveTo>
                    <a:pt x="19609" y="19050"/>
                  </a:moveTo>
                  <a:cubicBezTo>
                    <a:pt x="13259" y="38100"/>
                    <a:pt x="977" y="56124"/>
                    <a:pt x="559" y="76200"/>
                  </a:cubicBezTo>
                  <a:cubicBezTo>
                    <a:pt x="-2219" y="209559"/>
                    <a:pt x="6044" y="342923"/>
                    <a:pt x="10084" y="476250"/>
                  </a:cubicBezTo>
                  <a:cubicBezTo>
                    <a:pt x="12394" y="552481"/>
                    <a:pt x="13975" y="628792"/>
                    <a:pt x="19609" y="704850"/>
                  </a:cubicBezTo>
                  <a:cubicBezTo>
                    <a:pt x="20351" y="714863"/>
                    <a:pt x="22862" y="725585"/>
                    <a:pt x="29134" y="733425"/>
                  </a:cubicBezTo>
                  <a:cubicBezTo>
                    <a:pt x="42563" y="750211"/>
                    <a:pt x="67460" y="755725"/>
                    <a:pt x="86284" y="762000"/>
                  </a:cubicBezTo>
                  <a:cubicBezTo>
                    <a:pt x="159309" y="758825"/>
                    <a:pt x="232465" y="757875"/>
                    <a:pt x="305359" y="752475"/>
                  </a:cubicBezTo>
                  <a:cubicBezTo>
                    <a:pt x="320736" y="751336"/>
                    <a:pt x="355938" y="738790"/>
                    <a:pt x="372034" y="733425"/>
                  </a:cubicBezTo>
                  <a:cubicBezTo>
                    <a:pt x="384734" y="717550"/>
                    <a:pt x="399359" y="703040"/>
                    <a:pt x="410134" y="685800"/>
                  </a:cubicBezTo>
                  <a:cubicBezTo>
                    <a:pt x="415455" y="677286"/>
                    <a:pt x="417017" y="666911"/>
                    <a:pt x="419659" y="657225"/>
                  </a:cubicBezTo>
                  <a:cubicBezTo>
                    <a:pt x="426548" y="631966"/>
                    <a:pt x="434405" y="606850"/>
                    <a:pt x="438709" y="581025"/>
                  </a:cubicBezTo>
                  <a:cubicBezTo>
                    <a:pt x="441884" y="561975"/>
                    <a:pt x="445503" y="542994"/>
                    <a:pt x="448234" y="523875"/>
                  </a:cubicBezTo>
                  <a:cubicBezTo>
                    <a:pt x="451854" y="498535"/>
                    <a:pt x="453867" y="472975"/>
                    <a:pt x="457759" y="447675"/>
                  </a:cubicBezTo>
                  <a:cubicBezTo>
                    <a:pt x="460221" y="431674"/>
                    <a:pt x="464109" y="415925"/>
                    <a:pt x="467284" y="400050"/>
                  </a:cubicBezTo>
                  <a:cubicBezTo>
                    <a:pt x="464109" y="361950"/>
                    <a:pt x="462226" y="323720"/>
                    <a:pt x="457759" y="285750"/>
                  </a:cubicBezTo>
                  <a:cubicBezTo>
                    <a:pt x="455867" y="269672"/>
                    <a:pt x="449929" y="254225"/>
                    <a:pt x="448234" y="238125"/>
                  </a:cubicBezTo>
                  <a:cubicBezTo>
                    <a:pt x="443569" y="193807"/>
                    <a:pt x="449517" y="148008"/>
                    <a:pt x="438709" y="104775"/>
                  </a:cubicBezTo>
                  <a:cubicBezTo>
                    <a:pt x="436046" y="94125"/>
                    <a:pt x="390941" y="77093"/>
                    <a:pt x="381559" y="76200"/>
                  </a:cubicBezTo>
                  <a:cubicBezTo>
                    <a:pt x="324579" y="70773"/>
                    <a:pt x="267259" y="69850"/>
                    <a:pt x="210109" y="66675"/>
                  </a:cubicBezTo>
                  <a:cubicBezTo>
                    <a:pt x="83254" y="-17895"/>
                    <a:pt x="271265" y="103825"/>
                    <a:pt x="152959" y="38100"/>
                  </a:cubicBezTo>
                  <a:cubicBezTo>
                    <a:pt x="132945" y="26981"/>
                    <a:pt x="118704" y="0"/>
                    <a:pt x="95809" y="0"/>
                  </a:cubicBezTo>
                  <a:lnTo>
                    <a:pt x="19609" y="19050"/>
                  </a:lnTo>
                  <a:close/>
                </a:path>
              </a:pathLst>
            </a:cu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67" name="자유형 66"/>
            <p:cNvSpPr/>
            <p:nvPr/>
          </p:nvSpPr>
          <p:spPr>
            <a:xfrm>
              <a:off x="7696200" y="5370940"/>
              <a:ext cx="295275" cy="182135"/>
            </a:xfrm>
            <a:custGeom>
              <a:avLst/>
              <a:gdLst>
                <a:gd name="connsiteX0" fmla="*/ 295275 w 295275"/>
                <a:gd name="connsiteY0" fmla="*/ 182135 h 182135"/>
                <a:gd name="connsiteX1" fmla="*/ 123825 w 295275"/>
                <a:gd name="connsiteY1" fmla="*/ 153560 h 182135"/>
                <a:gd name="connsiteX2" fmla="*/ 66675 w 295275"/>
                <a:gd name="connsiteY2" fmla="*/ 134510 h 182135"/>
                <a:gd name="connsiteX3" fmla="*/ 9525 w 295275"/>
                <a:gd name="connsiteY3" fmla="*/ 96410 h 182135"/>
                <a:gd name="connsiteX4" fmla="*/ 0 w 295275"/>
                <a:gd name="connsiteY4" fmla="*/ 67835 h 182135"/>
                <a:gd name="connsiteX5" fmla="*/ 9525 w 295275"/>
                <a:gd name="connsiteY5" fmla="*/ 10685 h 182135"/>
                <a:gd name="connsiteX6" fmla="*/ 38100 w 295275"/>
                <a:gd name="connsiteY6" fmla="*/ 1160 h 182135"/>
                <a:gd name="connsiteX7" fmla="*/ 171450 w 295275"/>
                <a:gd name="connsiteY7" fmla="*/ 1160 h 18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275" h="182135">
                  <a:moveTo>
                    <a:pt x="295275" y="182135"/>
                  </a:moveTo>
                  <a:cubicBezTo>
                    <a:pt x="247839" y="176206"/>
                    <a:pt x="167151" y="168002"/>
                    <a:pt x="123825" y="153560"/>
                  </a:cubicBezTo>
                  <a:cubicBezTo>
                    <a:pt x="104775" y="147210"/>
                    <a:pt x="83383" y="145649"/>
                    <a:pt x="66675" y="134510"/>
                  </a:cubicBezTo>
                  <a:lnTo>
                    <a:pt x="9525" y="96410"/>
                  </a:lnTo>
                  <a:cubicBezTo>
                    <a:pt x="6350" y="86885"/>
                    <a:pt x="0" y="77875"/>
                    <a:pt x="0" y="67835"/>
                  </a:cubicBezTo>
                  <a:cubicBezTo>
                    <a:pt x="0" y="48522"/>
                    <a:pt x="-57" y="27453"/>
                    <a:pt x="9525" y="10685"/>
                  </a:cubicBezTo>
                  <a:cubicBezTo>
                    <a:pt x="14506" y="1968"/>
                    <a:pt x="28077" y="1750"/>
                    <a:pt x="38100" y="1160"/>
                  </a:cubicBezTo>
                  <a:cubicBezTo>
                    <a:pt x="82473" y="-1450"/>
                    <a:pt x="127000" y="1160"/>
                    <a:pt x="171450" y="1160"/>
                  </a:cubicBez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67"/>
            <p:cNvSpPr/>
            <p:nvPr/>
          </p:nvSpPr>
          <p:spPr>
            <a:xfrm>
              <a:off x="8162925" y="5324475"/>
              <a:ext cx="213153" cy="181306"/>
            </a:xfrm>
            <a:custGeom>
              <a:avLst/>
              <a:gdLst>
                <a:gd name="connsiteX0" fmla="*/ 0 w 213153"/>
                <a:gd name="connsiteY0" fmla="*/ 0 h 181306"/>
                <a:gd name="connsiteX1" fmla="*/ 133350 w 213153"/>
                <a:gd name="connsiteY1" fmla="*/ 19050 h 181306"/>
                <a:gd name="connsiteX2" fmla="*/ 161925 w 213153"/>
                <a:gd name="connsiteY2" fmla="*/ 38100 h 181306"/>
                <a:gd name="connsiteX3" fmla="*/ 190500 w 213153"/>
                <a:gd name="connsiteY3" fmla="*/ 171450 h 181306"/>
                <a:gd name="connsiteX4" fmla="*/ 19050 w 213153"/>
                <a:gd name="connsiteY4" fmla="*/ 171450 h 18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53" h="181306">
                  <a:moveTo>
                    <a:pt x="0" y="0"/>
                  </a:moveTo>
                  <a:cubicBezTo>
                    <a:pt x="26769" y="2434"/>
                    <a:pt x="96701" y="726"/>
                    <a:pt x="133350" y="19050"/>
                  </a:cubicBezTo>
                  <a:cubicBezTo>
                    <a:pt x="143589" y="24170"/>
                    <a:pt x="152400" y="31750"/>
                    <a:pt x="161925" y="38100"/>
                  </a:cubicBezTo>
                  <a:cubicBezTo>
                    <a:pt x="170592" y="51101"/>
                    <a:pt x="251647" y="145704"/>
                    <a:pt x="190500" y="171450"/>
                  </a:cubicBezTo>
                  <a:cubicBezTo>
                    <a:pt x="137829" y="193627"/>
                    <a:pt x="76200" y="171450"/>
                    <a:pt x="19050" y="171450"/>
                  </a:cubicBez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9" name="그룹 68"/>
          <p:cNvGrpSpPr/>
          <p:nvPr/>
        </p:nvGrpSpPr>
        <p:grpSpPr>
          <a:xfrm>
            <a:off x="7089089" y="4263173"/>
            <a:ext cx="302820" cy="291629"/>
            <a:chOff x="7800975" y="4133850"/>
            <a:chExt cx="466725" cy="449477"/>
          </a:xfrm>
        </p:grpSpPr>
        <p:sp>
          <p:nvSpPr>
            <p:cNvPr id="70" name="자유형 69"/>
            <p:cNvSpPr/>
            <p:nvPr/>
          </p:nvSpPr>
          <p:spPr>
            <a:xfrm>
              <a:off x="7800975" y="4276725"/>
              <a:ext cx="466725" cy="306602"/>
            </a:xfrm>
            <a:custGeom>
              <a:avLst/>
              <a:gdLst>
                <a:gd name="connsiteX0" fmla="*/ 266700 w 466725"/>
                <a:gd name="connsiteY0" fmla="*/ 9525 h 306602"/>
                <a:gd name="connsiteX1" fmla="*/ 171450 w 466725"/>
                <a:gd name="connsiteY1" fmla="*/ 0 h 306602"/>
                <a:gd name="connsiteX2" fmla="*/ 57150 w 466725"/>
                <a:gd name="connsiteY2" fmla="*/ 19050 h 306602"/>
                <a:gd name="connsiteX3" fmla="*/ 9525 w 466725"/>
                <a:gd name="connsiteY3" fmla="*/ 76200 h 306602"/>
                <a:gd name="connsiteX4" fmla="*/ 0 w 466725"/>
                <a:gd name="connsiteY4" fmla="*/ 114300 h 306602"/>
                <a:gd name="connsiteX5" fmla="*/ 9525 w 466725"/>
                <a:gd name="connsiteY5" fmla="*/ 190500 h 306602"/>
                <a:gd name="connsiteX6" fmla="*/ 57150 w 466725"/>
                <a:gd name="connsiteY6" fmla="*/ 238125 h 306602"/>
                <a:gd name="connsiteX7" fmla="*/ 85725 w 466725"/>
                <a:gd name="connsiteY7" fmla="*/ 247650 h 306602"/>
                <a:gd name="connsiteX8" fmla="*/ 114300 w 466725"/>
                <a:gd name="connsiteY8" fmla="*/ 266700 h 306602"/>
                <a:gd name="connsiteX9" fmla="*/ 209550 w 466725"/>
                <a:gd name="connsiteY9" fmla="*/ 295275 h 306602"/>
                <a:gd name="connsiteX10" fmla="*/ 238125 w 466725"/>
                <a:gd name="connsiteY10" fmla="*/ 304800 h 306602"/>
                <a:gd name="connsiteX11" fmla="*/ 419100 w 466725"/>
                <a:gd name="connsiteY11" fmla="*/ 276225 h 306602"/>
                <a:gd name="connsiteX12" fmla="*/ 457200 w 466725"/>
                <a:gd name="connsiteY12" fmla="*/ 190500 h 306602"/>
                <a:gd name="connsiteX13" fmla="*/ 466725 w 466725"/>
                <a:gd name="connsiteY13" fmla="*/ 161925 h 306602"/>
                <a:gd name="connsiteX14" fmla="*/ 438150 w 466725"/>
                <a:gd name="connsiteY14" fmla="*/ 95250 h 306602"/>
                <a:gd name="connsiteX15" fmla="*/ 409575 w 466725"/>
                <a:gd name="connsiteY15" fmla="*/ 85725 h 306602"/>
                <a:gd name="connsiteX16" fmla="*/ 381000 w 466725"/>
                <a:gd name="connsiteY16" fmla="*/ 66675 h 306602"/>
                <a:gd name="connsiteX17" fmla="*/ 314325 w 466725"/>
                <a:gd name="connsiteY17" fmla="*/ 47625 h 306602"/>
                <a:gd name="connsiteX18" fmla="*/ 200025 w 466725"/>
                <a:gd name="connsiteY18" fmla="*/ 28575 h 30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6725" h="306602">
                  <a:moveTo>
                    <a:pt x="266700" y="9525"/>
                  </a:moveTo>
                  <a:cubicBezTo>
                    <a:pt x="234950" y="6350"/>
                    <a:pt x="203358" y="0"/>
                    <a:pt x="171450" y="0"/>
                  </a:cubicBezTo>
                  <a:cubicBezTo>
                    <a:pt x="107647" y="0"/>
                    <a:pt x="101860" y="4147"/>
                    <a:pt x="57150" y="19050"/>
                  </a:cubicBezTo>
                  <a:cubicBezTo>
                    <a:pt x="39986" y="36214"/>
                    <a:pt x="19471" y="52993"/>
                    <a:pt x="9525" y="76200"/>
                  </a:cubicBezTo>
                  <a:cubicBezTo>
                    <a:pt x="4368" y="88232"/>
                    <a:pt x="3175" y="101600"/>
                    <a:pt x="0" y="114300"/>
                  </a:cubicBezTo>
                  <a:cubicBezTo>
                    <a:pt x="3175" y="139700"/>
                    <a:pt x="2790" y="165804"/>
                    <a:pt x="9525" y="190500"/>
                  </a:cubicBezTo>
                  <a:cubicBezTo>
                    <a:pt x="15541" y="212558"/>
                    <a:pt x="38434" y="228767"/>
                    <a:pt x="57150" y="238125"/>
                  </a:cubicBezTo>
                  <a:cubicBezTo>
                    <a:pt x="66130" y="242615"/>
                    <a:pt x="76745" y="243160"/>
                    <a:pt x="85725" y="247650"/>
                  </a:cubicBezTo>
                  <a:cubicBezTo>
                    <a:pt x="95964" y="252770"/>
                    <a:pt x="103839" y="262051"/>
                    <a:pt x="114300" y="266700"/>
                  </a:cubicBezTo>
                  <a:cubicBezTo>
                    <a:pt x="155044" y="284808"/>
                    <a:pt x="170761" y="284192"/>
                    <a:pt x="209550" y="295275"/>
                  </a:cubicBezTo>
                  <a:cubicBezTo>
                    <a:pt x="219204" y="298033"/>
                    <a:pt x="228600" y="301625"/>
                    <a:pt x="238125" y="304800"/>
                  </a:cubicBezTo>
                  <a:cubicBezTo>
                    <a:pt x="289825" y="301569"/>
                    <a:pt x="373392" y="321933"/>
                    <a:pt x="419100" y="276225"/>
                  </a:cubicBezTo>
                  <a:cubicBezTo>
                    <a:pt x="441741" y="253584"/>
                    <a:pt x="447769" y="218794"/>
                    <a:pt x="457200" y="190500"/>
                  </a:cubicBezTo>
                  <a:lnTo>
                    <a:pt x="466725" y="161925"/>
                  </a:lnTo>
                  <a:cubicBezTo>
                    <a:pt x="461005" y="139046"/>
                    <a:pt x="458706" y="111695"/>
                    <a:pt x="438150" y="95250"/>
                  </a:cubicBezTo>
                  <a:cubicBezTo>
                    <a:pt x="430310" y="88978"/>
                    <a:pt x="418555" y="90215"/>
                    <a:pt x="409575" y="85725"/>
                  </a:cubicBezTo>
                  <a:cubicBezTo>
                    <a:pt x="399336" y="80605"/>
                    <a:pt x="391239" y="71795"/>
                    <a:pt x="381000" y="66675"/>
                  </a:cubicBezTo>
                  <a:cubicBezTo>
                    <a:pt x="367335" y="59843"/>
                    <a:pt x="326532" y="50677"/>
                    <a:pt x="314325" y="47625"/>
                  </a:cubicBezTo>
                  <a:cubicBezTo>
                    <a:pt x="261974" y="12724"/>
                    <a:pt x="297198" y="28575"/>
                    <a:pt x="200025" y="28575"/>
                  </a:cubicBezTo>
                </a:path>
              </a:pathLst>
            </a:cu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자유형 70"/>
            <p:cNvSpPr/>
            <p:nvPr/>
          </p:nvSpPr>
          <p:spPr>
            <a:xfrm>
              <a:off x="7942870" y="4133850"/>
              <a:ext cx="241801" cy="304800"/>
            </a:xfrm>
            <a:custGeom>
              <a:avLst/>
              <a:gdLst>
                <a:gd name="connsiteX0" fmla="*/ 12813 w 241801"/>
                <a:gd name="connsiteY0" fmla="*/ 247650 h 304800"/>
                <a:gd name="connsiteX1" fmla="*/ 12813 w 241801"/>
                <a:gd name="connsiteY1" fmla="*/ 57150 h 304800"/>
                <a:gd name="connsiteX2" fmla="*/ 31863 w 241801"/>
                <a:gd name="connsiteY2" fmla="*/ 0 h 304800"/>
                <a:gd name="connsiteX3" fmla="*/ 98538 w 241801"/>
                <a:gd name="connsiteY3" fmla="*/ 9525 h 304800"/>
                <a:gd name="connsiteX4" fmla="*/ 155688 w 241801"/>
                <a:gd name="connsiteY4" fmla="*/ 28575 h 304800"/>
                <a:gd name="connsiteX5" fmla="*/ 184263 w 241801"/>
                <a:gd name="connsiteY5" fmla="*/ 38100 h 304800"/>
                <a:gd name="connsiteX6" fmla="*/ 212838 w 241801"/>
                <a:gd name="connsiteY6"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01" h="304800">
                  <a:moveTo>
                    <a:pt x="12813" y="247650"/>
                  </a:moveTo>
                  <a:cubicBezTo>
                    <a:pt x="-3675" y="165208"/>
                    <a:pt x="-4857" y="180839"/>
                    <a:pt x="12813" y="57150"/>
                  </a:cubicBezTo>
                  <a:cubicBezTo>
                    <a:pt x="15653" y="37271"/>
                    <a:pt x="31863" y="0"/>
                    <a:pt x="31863" y="0"/>
                  </a:cubicBezTo>
                  <a:cubicBezTo>
                    <a:pt x="54088" y="3175"/>
                    <a:pt x="76662" y="4477"/>
                    <a:pt x="98538" y="9525"/>
                  </a:cubicBezTo>
                  <a:cubicBezTo>
                    <a:pt x="118104" y="14040"/>
                    <a:pt x="136638" y="22225"/>
                    <a:pt x="155688" y="28575"/>
                  </a:cubicBezTo>
                  <a:lnTo>
                    <a:pt x="184263" y="38100"/>
                  </a:lnTo>
                  <a:cubicBezTo>
                    <a:pt x="294164" y="74734"/>
                    <a:pt x="212838" y="37585"/>
                    <a:pt x="212838" y="304800"/>
                  </a:cubicBez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8" name="자유형 87"/>
          <p:cNvSpPr/>
          <p:nvPr/>
        </p:nvSpPr>
        <p:spPr>
          <a:xfrm>
            <a:off x="6432550" y="3841750"/>
            <a:ext cx="165105" cy="89489"/>
          </a:xfrm>
          <a:custGeom>
            <a:avLst/>
            <a:gdLst>
              <a:gd name="connsiteX0" fmla="*/ 0 w 165105"/>
              <a:gd name="connsiteY0" fmla="*/ 0 h 89489"/>
              <a:gd name="connsiteX1" fmla="*/ 6350 w 165105"/>
              <a:gd name="connsiteY1" fmla="*/ 38100 h 89489"/>
              <a:gd name="connsiteX2" fmla="*/ 12700 w 165105"/>
              <a:gd name="connsiteY2" fmla="*/ 57150 h 89489"/>
              <a:gd name="connsiteX3" fmla="*/ 31750 w 165105"/>
              <a:gd name="connsiteY3" fmla="*/ 63500 h 89489"/>
              <a:gd name="connsiteX4" fmla="*/ 50800 w 165105"/>
              <a:gd name="connsiteY4" fmla="*/ 82550 h 89489"/>
              <a:gd name="connsiteX5" fmla="*/ 133350 w 165105"/>
              <a:gd name="connsiteY5" fmla="*/ 82550 h 89489"/>
              <a:gd name="connsiteX6" fmla="*/ 152400 w 165105"/>
              <a:gd name="connsiteY6" fmla="*/ 69850 h 89489"/>
              <a:gd name="connsiteX7" fmla="*/ 165100 w 165105"/>
              <a:gd name="connsiteY7" fmla="*/ 25400 h 8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5" h="89489">
                <a:moveTo>
                  <a:pt x="0" y="0"/>
                </a:moveTo>
                <a:cubicBezTo>
                  <a:pt x="2117" y="12700"/>
                  <a:pt x="3557" y="25531"/>
                  <a:pt x="6350" y="38100"/>
                </a:cubicBezTo>
                <a:cubicBezTo>
                  <a:pt x="7802" y="44634"/>
                  <a:pt x="7967" y="52417"/>
                  <a:pt x="12700" y="57150"/>
                </a:cubicBezTo>
                <a:cubicBezTo>
                  <a:pt x="17433" y="61883"/>
                  <a:pt x="25400" y="61383"/>
                  <a:pt x="31750" y="63500"/>
                </a:cubicBezTo>
                <a:cubicBezTo>
                  <a:pt x="38100" y="69850"/>
                  <a:pt x="43328" y="77569"/>
                  <a:pt x="50800" y="82550"/>
                </a:cubicBezTo>
                <a:cubicBezTo>
                  <a:pt x="72974" y="97333"/>
                  <a:pt x="117397" y="84145"/>
                  <a:pt x="133350" y="82550"/>
                </a:cubicBezTo>
                <a:cubicBezTo>
                  <a:pt x="139700" y="78317"/>
                  <a:pt x="148355" y="76322"/>
                  <a:pt x="152400" y="69850"/>
                </a:cubicBezTo>
                <a:cubicBezTo>
                  <a:pt x="165769" y="48459"/>
                  <a:pt x="165100" y="42178"/>
                  <a:pt x="165100" y="25400"/>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1" name="그룹 90"/>
          <p:cNvGrpSpPr/>
          <p:nvPr/>
        </p:nvGrpSpPr>
        <p:grpSpPr>
          <a:xfrm>
            <a:off x="6140450" y="3952684"/>
            <a:ext cx="804994" cy="1009841"/>
            <a:chOff x="6140450" y="3952684"/>
            <a:chExt cx="804994" cy="1009841"/>
          </a:xfrm>
        </p:grpSpPr>
        <p:sp>
          <p:nvSpPr>
            <p:cNvPr id="73" name="자유형 72"/>
            <p:cNvSpPr/>
            <p:nvPr/>
          </p:nvSpPr>
          <p:spPr>
            <a:xfrm>
              <a:off x="6257925" y="3952684"/>
              <a:ext cx="542925" cy="1009841"/>
            </a:xfrm>
            <a:custGeom>
              <a:avLst/>
              <a:gdLst>
                <a:gd name="connsiteX0" fmla="*/ 142875 w 542925"/>
                <a:gd name="connsiteY0" fmla="*/ 191 h 1009841"/>
                <a:gd name="connsiteX1" fmla="*/ 95250 w 542925"/>
                <a:gd name="connsiteY1" fmla="*/ 19241 h 1009841"/>
                <a:gd name="connsiteX2" fmla="*/ 66675 w 542925"/>
                <a:gd name="connsiteY2" fmla="*/ 28766 h 1009841"/>
                <a:gd name="connsiteX3" fmla="*/ 38100 w 542925"/>
                <a:gd name="connsiteY3" fmla="*/ 47816 h 1009841"/>
                <a:gd name="connsiteX4" fmla="*/ 28575 w 542925"/>
                <a:gd name="connsiteY4" fmla="*/ 562166 h 1009841"/>
                <a:gd name="connsiteX5" fmla="*/ 9525 w 542925"/>
                <a:gd name="connsiteY5" fmla="*/ 590741 h 1009841"/>
                <a:gd name="connsiteX6" fmla="*/ 0 w 542925"/>
                <a:gd name="connsiteY6" fmla="*/ 619316 h 1009841"/>
                <a:gd name="connsiteX7" fmla="*/ 9525 w 542925"/>
                <a:gd name="connsiteY7" fmla="*/ 895541 h 1009841"/>
                <a:gd name="connsiteX8" fmla="*/ 38100 w 542925"/>
                <a:gd name="connsiteY8" fmla="*/ 905066 h 1009841"/>
                <a:gd name="connsiteX9" fmla="*/ 66675 w 542925"/>
                <a:gd name="connsiteY9" fmla="*/ 933641 h 1009841"/>
                <a:gd name="connsiteX10" fmla="*/ 76200 w 542925"/>
                <a:gd name="connsiteY10" fmla="*/ 962216 h 1009841"/>
                <a:gd name="connsiteX11" fmla="*/ 133350 w 542925"/>
                <a:gd name="connsiteY11" fmla="*/ 981266 h 1009841"/>
                <a:gd name="connsiteX12" fmla="*/ 200025 w 542925"/>
                <a:gd name="connsiteY12" fmla="*/ 1009841 h 1009841"/>
                <a:gd name="connsiteX13" fmla="*/ 476250 w 542925"/>
                <a:gd name="connsiteY13" fmla="*/ 1000316 h 1009841"/>
                <a:gd name="connsiteX14" fmla="*/ 514350 w 542925"/>
                <a:gd name="connsiteY14" fmla="*/ 990791 h 1009841"/>
                <a:gd name="connsiteX15" fmla="*/ 542925 w 542925"/>
                <a:gd name="connsiteY15" fmla="*/ 962216 h 1009841"/>
                <a:gd name="connsiteX16" fmla="*/ 533400 w 542925"/>
                <a:gd name="connsiteY16" fmla="*/ 905066 h 1009841"/>
                <a:gd name="connsiteX17" fmla="*/ 504825 w 542925"/>
                <a:gd name="connsiteY17" fmla="*/ 886016 h 1009841"/>
                <a:gd name="connsiteX18" fmla="*/ 495300 w 542925"/>
                <a:gd name="connsiteY18" fmla="*/ 857441 h 1009841"/>
                <a:gd name="connsiteX19" fmla="*/ 466725 w 542925"/>
                <a:gd name="connsiteY19" fmla="*/ 800291 h 1009841"/>
                <a:gd name="connsiteX20" fmla="*/ 485775 w 542925"/>
                <a:gd name="connsiteY20" fmla="*/ 695516 h 1009841"/>
                <a:gd name="connsiteX21" fmla="*/ 504825 w 542925"/>
                <a:gd name="connsiteY21" fmla="*/ 638366 h 1009841"/>
                <a:gd name="connsiteX22" fmla="*/ 495300 w 542925"/>
                <a:gd name="connsiteY22" fmla="*/ 505016 h 1009841"/>
                <a:gd name="connsiteX23" fmla="*/ 485775 w 542925"/>
                <a:gd name="connsiteY23" fmla="*/ 409766 h 1009841"/>
                <a:gd name="connsiteX24" fmla="*/ 476250 w 542925"/>
                <a:gd name="connsiteY24" fmla="*/ 238316 h 1009841"/>
                <a:gd name="connsiteX25" fmla="*/ 466725 w 542925"/>
                <a:gd name="connsiteY25" fmla="*/ 124016 h 1009841"/>
                <a:gd name="connsiteX26" fmla="*/ 438150 w 542925"/>
                <a:gd name="connsiteY26" fmla="*/ 95441 h 1009841"/>
                <a:gd name="connsiteX27" fmla="*/ 371475 w 542925"/>
                <a:gd name="connsiteY27" fmla="*/ 76391 h 1009841"/>
                <a:gd name="connsiteX28" fmla="*/ 342900 w 542925"/>
                <a:gd name="connsiteY28" fmla="*/ 66866 h 1009841"/>
                <a:gd name="connsiteX29" fmla="*/ 285750 w 542925"/>
                <a:gd name="connsiteY29" fmla="*/ 28766 h 1009841"/>
                <a:gd name="connsiteX30" fmla="*/ 219075 w 542925"/>
                <a:gd name="connsiteY30" fmla="*/ 9716 h 1009841"/>
                <a:gd name="connsiteX31" fmla="*/ 142875 w 542925"/>
                <a:gd name="connsiteY31" fmla="*/ 191 h 100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42925" h="1009841">
                  <a:moveTo>
                    <a:pt x="142875" y="191"/>
                  </a:moveTo>
                  <a:cubicBezTo>
                    <a:pt x="122238" y="1778"/>
                    <a:pt x="111259" y="13238"/>
                    <a:pt x="95250" y="19241"/>
                  </a:cubicBezTo>
                  <a:cubicBezTo>
                    <a:pt x="85849" y="22766"/>
                    <a:pt x="75655" y="24276"/>
                    <a:pt x="66675" y="28766"/>
                  </a:cubicBezTo>
                  <a:cubicBezTo>
                    <a:pt x="56436" y="33886"/>
                    <a:pt x="47625" y="41466"/>
                    <a:pt x="38100" y="47816"/>
                  </a:cubicBezTo>
                  <a:cubicBezTo>
                    <a:pt x="34925" y="219266"/>
                    <a:pt x="37588" y="390924"/>
                    <a:pt x="28575" y="562166"/>
                  </a:cubicBezTo>
                  <a:cubicBezTo>
                    <a:pt x="27973" y="573598"/>
                    <a:pt x="14645" y="580502"/>
                    <a:pt x="9525" y="590741"/>
                  </a:cubicBezTo>
                  <a:cubicBezTo>
                    <a:pt x="5035" y="599721"/>
                    <a:pt x="3175" y="609791"/>
                    <a:pt x="0" y="619316"/>
                  </a:cubicBezTo>
                  <a:cubicBezTo>
                    <a:pt x="3175" y="711391"/>
                    <a:pt x="-2651" y="804219"/>
                    <a:pt x="9525" y="895541"/>
                  </a:cubicBezTo>
                  <a:cubicBezTo>
                    <a:pt x="10852" y="905493"/>
                    <a:pt x="29746" y="899497"/>
                    <a:pt x="38100" y="905066"/>
                  </a:cubicBezTo>
                  <a:cubicBezTo>
                    <a:pt x="49308" y="912538"/>
                    <a:pt x="57150" y="924116"/>
                    <a:pt x="66675" y="933641"/>
                  </a:cubicBezTo>
                  <a:cubicBezTo>
                    <a:pt x="69850" y="943166"/>
                    <a:pt x="68030" y="956380"/>
                    <a:pt x="76200" y="962216"/>
                  </a:cubicBezTo>
                  <a:cubicBezTo>
                    <a:pt x="92540" y="973888"/>
                    <a:pt x="116642" y="970127"/>
                    <a:pt x="133350" y="981266"/>
                  </a:cubicBezTo>
                  <a:cubicBezTo>
                    <a:pt x="172817" y="1007578"/>
                    <a:pt x="150819" y="997540"/>
                    <a:pt x="200025" y="1009841"/>
                  </a:cubicBezTo>
                  <a:cubicBezTo>
                    <a:pt x="292100" y="1006666"/>
                    <a:pt x="384289" y="1005889"/>
                    <a:pt x="476250" y="1000316"/>
                  </a:cubicBezTo>
                  <a:cubicBezTo>
                    <a:pt x="489317" y="999524"/>
                    <a:pt x="502984" y="997286"/>
                    <a:pt x="514350" y="990791"/>
                  </a:cubicBezTo>
                  <a:cubicBezTo>
                    <a:pt x="526046" y="984108"/>
                    <a:pt x="533400" y="971741"/>
                    <a:pt x="542925" y="962216"/>
                  </a:cubicBezTo>
                  <a:cubicBezTo>
                    <a:pt x="539750" y="943166"/>
                    <a:pt x="542037" y="922340"/>
                    <a:pt x="533400" y="905066"/>
                  </a:cubicBezTo>
                  <a:cubicBezTo>
                    <a:pt x="528280" y="894827"/>
                    <a:pt x="511976" y="894955"/>
                    <a:pt x="504825" y="886016"/>
                  </a:cubicBezTo>
                  <a:cubicBezTo>
                    <a:pt x="498553" y="878176"/>
                    <a:pt x="499790" y="866421"/>
                    <a:pt x="495300" y="857441"/>
                  </a:cubicBezTo>
                  <a:cubicBezTo>
                    <a:pt x="458371" y="783583"/>
                    <a:pt x="490666" y="872115"/>
                    <a:pt x="466725" y="800291"/>
                  </a:cubicBezTo>
                  <a:cubicBezTo>
                    <a:pt x="469837" y="781621"/>
                    <a:pt x="480070" y="716436"/>
                    <a:pt x="485775" y="695516"/>
                  </a:cubicBezTo>
                  <a:cubicBezTo>
                    <a:pt x="491059" y="676143"/>
                    <a:pt x="504825" y="638366"/>
                    <a:pt x="504825" y="638366"/>
                  </a:cubicBezTo>
                  <a:cubicBezTo>
                    <a:pt x="501650" y="593916"/>
                    <a:pt x="499001" y="549425"/>
                    <a:pt x="495300" y="505016"/>
                  </a:cubicBezTo>
                  <a:cubicBezTo>
                    <a:pt x="492650" y="473218"/>
                    <a:pt x="488048" y="441593"/>
                    <a:pt x="485775" y="409766"/>
                  </a:cubicBezTo>
                  <a:cubicBezTo>
                    <a:pt x="481697" y="352673"/>
                    <a:pt x="480057" y="295427"/>
                    <a:pt x="476250" y="238316"/>
                  </a:cubicBezTo>
                  <a:cubicBezTo>
                    <a:pt x="473707" y="200169"/>
                    <a:pt x="476576" y="160957"/>
                    <a:pt x="466725" y="124016"/>
                  </a:cubicBezTo>
                  <a:cubicBezTo>
                    <a:pt x="463254" y="111000"/>
                    <a:pt x="449358" y="102913"/>
                    <a:pt x="438150" y="95441"/>
                  </a:cubicBezTo>
                  <a:cubicBezTo>
                    <a:pt x="429586" y="89732"/>
                    <a:pt x="377032" y="77979"/>
                    <a:pt x="371475" y="76391"/>
                  </a:cubicBezTo>
                  <a:cubicBezTo>
                    <a:pt x="361821" y="73633"/>
                    <a:pt x="351677" y="71742"/>
                    <a:pt x="342900" y="66866"/>
                  </a:cubicBezTo>
                  <a:cubicBezTo>
                    <a:pt x="322886" y="55747"/>
                    <a:pt x="307470" y="36006"/>
                    <a:pt x="285750" y="28766"/>
                  </a:cubicBezTo>
                  <a:cubicBezTo>
                    <a:pt x="270158" y="23569"/>
                    <a:pt x="233795" y="10636"/>
                    <a:pt x="219075" y="9716"/>
                  </a:cubicBezTo>
                  <a:cubicBezTo>
                    <a:pt x="181049" y="7339"/>
                    <a:pt x="163512" y="-1396"/>
                    <a:pt x="142875" y="191"/>
                  </a:cubicBezTo>
                  <a:close/>
                </a:path>
              </a:pathLst>
            </a:cu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자유형 88"/>
            <p:cNvSpPr/>
            <p:nvPr/>
          </p:nvSpPr>
          <p:spPr>
            <a:xfrm>
              <a:off x="6140450" y="4025900"/>
              <a:ext cx="247650" cy="311150"/>
            </a:xfrm>
            <a:custGeom>
              <a:avLst/>
              <a:gdLst>
                <a:gd name="connsiteX0" fmla="*/ 222250 w 247650"/>
                <a:gd name="connsiteY0" fmla="*/ 6350 h 311150"/>
                <a:gd name="connsiteX1" fmla="*/ 158750 w 247650"/>
                <a:gd name="connsiteY1" fmla="*/ 0 h 311150"/>
                <a:gd name="connsiteX2" fmla="*/ 57150 w 247650"/>
                <a:gd name="connsiteY2" fmla="*/ 12700 h 311150"/>
                <a:gd name="connsiteX3" fmla="*/ 44450 w 247650"/>
                <a:gd name="connsiteY3" fmla="*/ 31750 h 311150"/>
                <a:gd name="connsiteX4" fmla="*/ 25400 w 247650"/>
                <a:gd name="connsiteY4" fmla="*/ 50800 h 311150"/>
                <a:gd name="connsiteX5" fmla="*/ 19050 w 247650"/>
                <a:gd name="connsiteY5" fmla="*/ 69850 h 311150"/>
                <a:gd name="connsiteX6" fmla="*/ 6350 w 247650"/>
                <a:gd name="connsiteY6" fmla="*/ 88900 h 311150"/>
                <a:gd name="connsiteX7" fmla="*/ 0 w 247650"/>
                <a:gd name="connsiteY7" fmla="*/ 146050 h 311150"/>
                <a:gd name="connsiteX8" fmla="*/ 19050 w 247650"/>
                <a:gd name="connsiteY8" fmla="*/ 215900 h 311150"/>
                <a:gd name="connsiteX9" fmla="*/ 25400 w 247650"/>
                <a:gd name="connsiteY9" fmla="*/ 234950 h 311150"/>
                <a:gd name="connsiteX10" fmla="*/ 50800 w 247650"/>
                <a:gd name="connsiteY10" fmla="*/ 273050 h 311150"/>
                <a:gd name="connsiteX11" fmla="*/ 82550 w 247650"/>
                <a:gd name="connsiteY11" fmla="*/ 304800 h 311150"/>
                <a:gd name="connsiteX12" fmla="*/ 101600 w 247650"/>
                <a:gd name="connsiteY12" fmla="*/ 311150 h 311150"/>
                <a:gd name="connsiteX13" fmla="*/ 158750 w 247650"/>
                <a:gd name="connsiteY13" fmla="*/ 304800 h 311150"/>
                <a:gd name="connsiteX14" fmla="*/ 196850 w 247650"/>
                <a:gd name="connsiteY14" fmla="*/ 285750 h 311150"/>
                <a:gd name="connsiteX15" fmla="*/ 241300 w 247650"/>
                <a:gd name="connsiteY15" fmla="*/ 260350 h 311150"/>
                <a:gd name="connsiteX16" fmla="*/ 247650 w 247650"/>
                <a:gd name="connsiteY16" fmla="*/ 241300 h 311150"/>
                <a:gd name="connsiteX17" fmla="*/ 228600 w 247650"/>
                <a:gd name="connsiteY17" fmla="*/ 101600 h 311150"/>
                <a:gd name="connsiteX18" fmla="*/ 215900 w 247650"/>
                <a:gd name="connsiteY18" fmla="*/ 63500 h 311150"/>
                <a:gd name="connsiteX19" fmla="*/ 222250 w 247650"/>
                <a:gd name="connsiteY19" fmla="*/ 6350 h 3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311150">
                  <a:moveTo>
                    <a:pt x="222250" y="6350"/>
                  </a:moveTo>
                  <a:cubicBezTo>
                    <a:pt x="201083" y="4233"/>
                    <a:pt x="180022" y="0"/>
                    <a:pt x="158750" y="0"/>
                  </a:cubicBezTo>
                  <a:cubicBezTo>
                    <a:pt x="102152" y="0"/>
                    <a:pt x="97587" y="2591"/>
                    <a:pt x="57150" y="12700"/>
                  </a:cubicBezTo>
                  <a:cubicBezTo>
                    <a:pt x="52917" y="19050"/>
                    <a:pt x="49336" y="25887"/>
                    <a:pt x="44450" y="31750"/>
                  </a:cubicBezTo>
                  <a:cubicBezTo>
                    <a:pt x="38701" y="38649"/>
                    <a:pt x="30381" y="43328"/>
                    <a:pt x="25400" y="50800"/>
                  </a:cubicBezTo>
                  <a:cubicBezTo>
                    <a:pt x="21687" y="56369"/>
                    <a:pt x="22043" y="63863"/>
                    <a:pt x="19050" y="69850"/>
                  </a:cubicBezTo>
                  <a:cubicBezTo>
                    <a:pt x="15637" y="76676"/>
                    <a:pt x="10583" y="82550"/>
                    <a:pt x="6350" y="88900"/>
                  </a:cubicBezTo>
                  <a:cubicBezTo>
                    <a:pt x="4233" y="107950"/>
                    <a:pt x="0" y="126883"/>
                    <a:pt x="0" y="146050"/>
                  </a:cubicBezTo>
                  <a:cubicBezTo>
                    <a:pt x="0" y="192152"/>
                    <a:pt x="4519" y="181995"/>
                    <a:pt x="19050" y="215900"/>
                  </a:cubicBezTo>
                  <a:cubicBezTo>
                    <a:pt x="21687" y="222052"/>
                    <a:pt x="22149" y="229099"/>
                    <a:pt x="25400" y="234950"/>
                  </a:cubicBezTo>
                  <a:cubicBezTo>
                    <a:pt x="32813" y="248293"/>
                    <a:pt x="42333" y="260350"/>
                    <a:pt x="50800" y="273050"/>
                  </a:cubicBezTo>
                  <a:cubicBezTo>
                    <a:pt x="63500" y="292100"/>
                    <a:pt x="61383" y="294217"/>
                    <a:pt x="82550" y="304800"/>
                  </a:cubicBezTo>
                  <a:cubicBezTo>
                    <a:pt x="88537" y="307793"/>
                    <a:pt x="95250" y="309033"/>
                    <a:pt x="101600" y="311150"/>
                  </a:cubicBezTo>
                  <a:cubicBezTo>
                    <a:pt x="120650" y="309033"/>
                    <a:pt x="139844" y="307951"/>
                    <a:pt x="158750" y="304800"/>
                  </a:cubicBezTo>
                  <a:cubicBezTo>
                    <a:pt x="179295" y="301376"/>
                    <a:pt x="178781" y="296075"/>
                    <a:pt x="196850" y="285750"/>
                  </a:cubicBezTo>
                  <a:cubicBezTo>
                    <a:pt x="253246" y="253524"/>
                    <a:pt x="194888" y="291292"/>
                    <a:pt x="241300" y="260350"/>
                  </a:cubicBezTo>
                  <a:cubicBezTo>
                    <a:pt x="243417" y="254000"/>
                    <a:pt x="247650" y="247993"/>
                    <a:pt x="247650" y="241300"/>
                  </a:cubicBezTo>
                  <a:cubicBezTo>
                    <a:pt x="247650" y="191651"/>
                    <a:pt x="244044" y="147932"/>
                    <a:pt x="228600" y="101600"/>
                  </a:cubicBezTo>
                  <a:cubicBezTo>
                    <a:pt x="224367" y="88900"/>
                    <a:pt x="215900" y="76887"/>
                    <a:pt x="215900" y="63500"/>
                  </a:cubicBezTo>
                  <a:lnTo>
                    <a:pt x="222250" y="635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자유형 89"/>
            <p:cNvSpPr/>
            <p:nvPr/>
          </p:nvSpPr>
          <p:spPr>
            <a:xfrm flipH="1">
              <a:off x="6678605" y="4063148"/>
              <a:ext cx="266839" cy="311150"/>
            </a:xfrm>
            <a:custGeom>
              <a:avLst/>
              <a:gdLst>
                <a:gd name="connsiteX0" fmla="*/ 222250 w 247650"/>
                <a:gd name="connsiteY0" fmla="*/ 6350 h 311150"/>
                <a:gd name="connsiteX1" fmla="*/ 158750 w 247650"/>
                <a:gd name="connsiteY1" fmla="*/ 0 h 311150"/>
                <a:gd name="connsiteX2" fmla="*/ 57150 w 247650"/>
                <a:gd name="connsiteY2" fmla="*/ 12700 h 311150"/>
                <a:gd name="connsiteX3" fmla="*/ 44450 w 247650"/>
                <a:gd name="connsiteY3" fmla="*/ 31750 h 311150"/>
                <a:gd name="connsiteX4" fmla="*/ 25400 w 247650"/>
                <a:gd name="connsiteY4" fmla="*/ 50800 h 311150"/>
                <a:gd name="connsiteX5" fmla="*/ 19050 w 247650"/>
                <a:gd name="connsiteY5" fmla="*/ 69850 h 311150"/>
                <a:gd name="connsiteX6" fmla="*/ 6350 w 247650"/>
                <a:gd name="connsiteY6" fmla="*/ 88900 h 311150"/>
                <a:gd name="connsiteX7" fmla="*/ 0 w 247650"/>
                <a:gd name="connsiteY7" fmla="*/ 146050 h 311150"/>
                <a:gd name="connsiteX8" fmla="*/ 19050 w 247650"/>
                <a:gd name="connsiteY8" fmla="*/ 215900 h 311150"/>
                <a:gd name="connsiteX9" fmla="*/ 25400 w 247650"/>
                <a:gd name="connsiteY9" fmla="*/ 234950 h 311150"/>
                <a:gd name="connsiteX10" fmla="*/ 50800 w 247650"/>
                <a:gd name="connsiteY10" fmla="*/ 273050 h 311150"/>
                <a:gd name="connsiteX11" fmla="*/ 82550 w 247650"/>
                <a:gd name="connsiteY11" fmla="*/ 304800 h 311150"/>
                <a:gd name="connsiteX12" fmla="*/ 101600 w 247650"/>
                <a:gd name="connsiteY12" fmla="*/ 311150 h 311150"/>
                <a:gd name="connsiteX13" fmla="*/ 158750 w 247650"/>
                <a:gd name="connsiteY13" fmla="*/ 304800 h 311150"/>
                <a:gd name="connsiteX14" fmla="*/ 196850 w 247650"/>
                <a:gd name="connsiteY14" fmla="*/ 285750 h 311150"/>
                <a:gd name="connsiteX15" fmla="*/ 241300 w 247650"/>
                <a:gd name="connsiteY15" fmla="*/ 260350 h 311150"/>
                <a:gd name="connsiteX16" fmla="*/ 247650 w 247650"/>
                <a:gd name="connsiteY16" fmla="*/ 241300 h 311150"/>
                <a:gd name="connsiteX17" fmla="*/ 228600 w 247650"/>
                <a:gd name="connsiteY17" fmla="*/ 101600 h 311150"/>
                <a:gd name="connsiteX18" fmla="*/ 215900 w 247650"/>
                <a:gd name="connsiteY18" fmla="*/ 63500 h 311150"/>
                <a:gd name="connsiteX19" fmla="*/ 222250 w 247650"/>
                <a:gd name="connsiteY19" fmla="*/ 6350 h 3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311150">
                  <a:moveTo>
                    <a:pt x="222250" y="6350"/>
                  </a:moveTo>
                  <a:cubicBezTo>
                    <a:pt x="201083" y="4233"/>
                    <a:pt x="180022" y="0"/>
                    <a:pt x="158750" y="0"/>
                  </a:cubicBezTo>
                  <a:cubicBezTo>
                    <a:pt x="102152" y="0"/>
                    <a:pt x="97587" y="2591"/>
                    <a:pt x="57150" y="12700"/>
                  </a:cubicBezTo>
                  <a:cubicBezTo>
                    <a:pt x="52917" y="19050"/>
                    <a:pt x="49336" y="25887"/>
                    <a:pt x="44450" y="31750"/>
                  </a:cubicBezTo>
                  <a:cubicBezTo>
                    <a:pt x="38701" y="38649"/>
                    <a:pt x="30381" y="43328"/>
                    <a:pt x="25400" y="50800"/>
                  </a:cubicBezTo>
                  <a:cubicBezTo>
                    <a:pt x="21687" y="56369"/>
                    <a:pt x="22043" y="63863"/>
                    <a:pt x="19050" y="69850"/>
                  </a:cubicBezTo>
                  <a:cubicBezTo>
                    <a:pt x="15637" y="76676"/>
                    <a:pt x="10583" y="82550"/>
                    <a:pt x="6350" y="88900"/>
                  </a:cubicBezTo>
                  <a:cubicBezTo>
                    <a:pt x="4233" y="107950"/>
                    <a:pt x="0" y="126883"/>
                    <a:pt x="0" y="146050"/>
                  </a:cubicBezTo>
                  <a:cubicBezTo>
                    <a:pt x="0" y="192152"/>
                    <a:pt x="4519" y="181995"/>
                    <a:pt x="19050" y="215900"/>
                  </a:cubicBezTo>
                  <a:cubicBezTo>
                    <a:pt x="21687" y="222052"/>
                    <a:pt x="22149" y="229099"/>
                    <a:pt x="25400" y="234950"/>
                  </a:cubicBezTo>
                  <a:cubicBezTo>
                    <a:pt x="32813" y="248293"/>
                    <a:pt x="42333" y="260350"/>
                    <a:pt x="50800" y="273050"/>
                  </a:cubicBezTo>
                  <a:cubicBezTo>
                    <a:pt x="63500" y="292100"/>
                    <a:pt x="61383" y="294217"/>
                    <a:pt x="82550" y="304800"/>
                  </a:cubicBezTo>
                  <a:cubicBezTo>
                    <a:pt x="88537" y="307793"/>
                    <a:pt x="95250" y="309033"/>
                    <a:pt x="101600" y="311150"/>
                  </a:cubicBezTo>
                  <a:cubicBezTo>
                    <a:pt x="120650" y="309033"/>
                    <a:pt x="139844" y="307951"/>
                    <a:pt x="158750" y="304800"/>
                  </a:cubicBezTo>
                  <a:cubicBezTo>
                    <a:pt x="179295" y="301376"/>
                    <a:pt x="178781" y="296075"/>
                    <a:pt x="196850" y="285750"/>
                  </a:cubicBezTo>
                  <a:cubicBezTo>
                    <a:pt x="253246" y="253524"/>
                    <a:pt x="194888" y="291292"/>
                    <a:pt x="241300" y="260350"/>
                  </a:cubicBezTo>
                  <a:cubicBezTo>
                    <a:pt x="243417" y="254000"/>
                    <a:pt x="247650" y="247993"/>
                    <a:pt x="247650" y="241300"/>
                  </a:cubicBezTo>
                  <a:cubicBezTo>
                    <a:pt x="247650" y="191651"/>
                    <a:pt x="244044" y="147932"/>
                    <a:pt x="228600" y="101600"/>
                  </a:cubicBezTo>
                  <a:cubicBezTo>
                    <a:pt x="224367" y="88900"/>
                    <a:pt x="215900" y="76887"/>
                    <a:pt x="215900" y="63500"/>
                  </a:cubicBezTo>
                  <a:lnTo>
                    <a:pt x="222250" y="635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2" name="TextBox 91"/>
          <p:cNvSpPr txBox="1"/>
          <p:nvPr/>
        </p:nvSpPr>
        <p:spPr>
          <a:xfrm>
            <a:off x="7441849" y="4287677"/>
            <a:ext cx="1275421" cy="415498"/>
          </a:xfrm>
          <a:prstGeom prst="rect">
            <a:avLst/>
          </a:prstGeom>
          <a:noFill/>
        </p:spPr>
        <p:txBody>
          <a:bodyPr wrap="square" rtlCol="0">
            <a:spAutoFit/>
          </a:bodyPr>
          <a:lstStyle/>
          <a:p>
            <a:r>
              <a:rPr lang="ko-KR" altLang="en-US" sz="1050" b="1" dirty="0" smtClean="0">
                <a:latin typeface="나눔고딕" panose="020D0604000000000000" pitchFamily="50" charset="-127"/>
                <a:ea typeface="나눔고딕" panose="020D0604000000000000" pitchFamily="50" charset="-127"/>
              </a:rPr>
              <a:t>음식물 쓰레기</a:t>
            </a:r>
            <a:r>
              <a:rPr lang="en-US" altLang="ko-KR" sz="1050" b="1" dirty="0">
                <a:latin typeface="나눔고딕" panose="020D0604000000000000" pitchFamily="50" charset="-127"/>
                <a:ea typeface="나눔고딕" panose="020D0604000000000000" pitchFamily="50" charset="-127"/>
              </a:rPr>
              <a:t/>
            </a:r>
            <a:br>
              <a:rPr lang="en-US" altLang="ko-KR" sz="1050" b="1" dirty="0">
                <a:latin typeface="나눔고딕" panose="020D0604000000000000" pitchFamily="50" charset="-127"/>
                <a:ea typeface="나눔고딕" panose="020D0604000000000000" pitchFamily="50" charset="-127"/>
              </a:rPr>
            </a:br>
            <a:r>
              <a:rPr lang="en-US" altLang="ko-KR" sz="1050" b="1" dirty="0">
                <a:latin typeface="나눔고딕" panose="020D0604000000000000" pitchFamily="50" charset="-127"/>
                <a:ea typeface="나눔고딕" panose="020D0604000000000000" pitchFamily="50" charset="-127"/>
              </a:rPr>
              <a:t>(Food </a:t>
            </a:r>
            <a:r>
              <a:rPr lang="en-US" altLang="ko-KR" sz="1050" b="1" dirty="0" smtClean="0">
                <a:latin typeface="나눔고딕" panose="020D0604000000000000" pitchFamily="50" charset="-127"/>
                <a:ea typeface="나눔고딕" panose="020D0604000000000000" pitchFamily="50" charset="-127"/>
              </a:rPr>
              <a:t>waste)</a:t>
            </a:r>
            <a:endParaRPr lang="ko-KR" altLang="en-US" sz="1050" b="1" dirty="0">
              <a:latin typeface="나눔고딕" panose="020D0604000000000000" pitchFamily="50" charset="-127"/>
              <a:ea typeface="나눔고딕" panose="020D0604000000000000" pitchFamily="50" charset="-127"/>
            </a:endParaRPr>
          </a:p>
        </p:txBody>
      </p:sp>
      <p:sp>
        <p:nvSpPr>
          <p:cNvPr id="93" name="아래쪽 화살표 92"/>
          <p:cNvSpPr/>
          <p:nvPr/>
        </p:nvSpPr>
        <p:spPr>
          <a:xfrm>
            <a:off x="7628159" y="4962525"/>
            <a:ext cx="997628" cy="4476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TextBox 93"/>
          <p:cNvSpPr txBox="1"/>
          <p:nvPr/>
        </p:nvSpPr>
        <p:spPr>
          <a:xfrm>
            <a:off x="6890371" y="3601851"/>
            <a:ext cx="1275421" cy="253916"/>
          </a:xfrm>
          <a:prstGeom prst="rect">
            <a:avLst/>
          </a:prstGeom>
          <a:noFill/>
        </p:spPr>
        <p:txBody>
          <a:bodyPr wrap="square" rtlCol="0">
            <a:spAutoFit/>
          </a:bodyPr>
          <a:lstStyle/>
          <a:p>
            <a:r>
              <a:rPr lang="ko-KR" altLang="en-US" sz="1050" b="1" dirty="0" smtClean="0">
                <a:latin typeface="나눔고딕" panose="020D0604000000000000" pitchFamily="50" charset="-127"/>
                <a:ea typeface="나눔고딕" panose="020D0604000000000000" pitchFamily="50" charset="-127"/>
              </a:rPr>
              <a:t>엄마</a:t>
            </a:r>
            <a:r>
              <a:rPr lang="en-US" altLang="ko-KR" sz="1050" b="1" dirty="0" smtClean="0">
                <a:latin typeface="나눔고딕" panose="020D0604000000000000" pitchFamily="50" charset="-127"/>
                <a:ea typeface="나눔고딕" panose="020D0604000000000000" pitchFamily="50" charset="-127"/>
              </a:rPr>
              <a:t>(Mother)</a:t>
            </a:r>
            <a:endParaRPr lang="ko-KR" altLang="en-US" sz="105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7012021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6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595313" y="1540932"/>
            <a:ext cx="6131037" cy="5071533"/>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20.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a:solidFill>
                  <a:srgbClr val="1C314E"/>
                </a:solidFill>
                <a:latin typeface="나눔고딕"/>
                <a:ea typeface="나눔고딕"/>
              </a:rPr>
              <a:t>우분투</a:t>
            </a:r>
            <a:r>
              <a:rPr lang="ko-KR" altLang="en-US" b="1" spc="-151" dirty="0">
                <a:solidFill>
                  <a:srgbClr val="1C314E"/>
                </a:solidFill>
                <a:latin typeface="나눔고딕"/>
                <a:ea typeface="나눔고딕"/>
              </a:rPr>
              <a:t> </a:t>
            </a:r>
            <a:r>
              <a:rPr lang="en-US" altLang="ko-KR" b="1" spc="-151" dirty="0">
                <a:solidFill>
                  <a:srgbClr val="1C314E"/>
                </a:solidFill>
                <a:latin typeface="나눔고딕"/>
                <a:ea typeface="나눔고딕"/>
              </a:rPr>
              <a:t>20.04, Apache 2.4, PHP 8.0 – </a:t>
            </a:r>
            <a:r>
              <a:rPr lang="en-US" altLang="ko-KR" b="1" spc="-151" dirty="0" smtClean="0">
                <a:solidFill>
                  <a:srgbClr val="1C314E"/>
                </a:solidFill>
                <a:latin typeface="나눔고딕"/>
                <a:ea typeface="나눔고딕"/>
              </a:rPr>
              <a:t>php.ini </a:t>
            </a:r>
            <a:r>
              <a:rPr lang="ko-KR" altLang="en-US" b="1" spc="-151" dirty="0" smtClean="0">
                <a:solidFill>
                  <a:srgbClr val="1C314E"/>
                </a:solidFill>
                <a:latin typeface="나눔고딕"/>
                <a:ea typeface="나눔고딕"/>
              </a:rPr>
              <a:t>환경설정 </a:t>
            </a:r>
            <a:r>
              <a:rPr lang="en-US" altLang="ko-KR" b="1" spc="-151" dirty="0" smtClean="0">
                <a:solidFill>
                  <a:srgbClr val="1C314E"/>
                </a:solidFill>
                <a:latin typeface="나눔고딕"/>
                <a:ea typeface="나눔고딕"/>
              </a:rPr>
              <a:t>(6) POST </a:t>
            </a:r>
            <a:r>
              <a:rPr lang="ko-KR" altLang="en-US" b="1" spc="-151" dirty="0" smtClean="0">
                <a:solidFill>
                  <a:srgbClr val="1C314E"/>
                </a:solidFill>
                <a:latin typeface="나눔고딕"/>
                <a:ea typeface="나눔고딕"/>
              </a:rPr>
              <a:t>전송</a:t>
            </a:r>
            <a:r>
              <a:rPr lang="en-US" altLang="ko-KR" b="1" spc="-151" dirty="0" smtClean="0">
                <a:solidFill>
                  <a:srgbClr val="1C314E"/>
                </a:solidFill>
                <a:latin typeface="나눔고딕"/>
                <a:ea typeface="나눔고딕"/>
              </a:rPr>
              <a:t> (2021-04-06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72</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91475"/>
            <a:ext cx="8470080" cy="274531"/>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POST </a:t>
            </a:r>
            <a:r>
              <a:rPr lang="ko-KR" altLang="en-US" sz="1100" dirty="0" smtClean="0">
                <a:latin typeface="나눔고딕" panose="020D0604000000000000" pitchFamily="50" charset="-127"/>
                <a:ea typeface="나눔고딕" panose="020D0604000000000000" pitchFamily="50" charset="-127"/>
              </a:rPr>
              <a:t>전송 방식에 대해서 다뤄보았다</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크기 조절을 안 하고</a:t>
            </a:r>
            <a:r>
              <a:rPr lang="en-US" altLang="ko-KR" sz="1100" dirty="0" smtClean="0">
                <a:latin typeface="나눔고딕" panose="020D0604000000000000" pitchFamily="50" charset="-127"/>
                <a:ea typeface="나눔고딕" panose="020D0604000000000000" pitchFamily="50" charset="-127"/>
              </a:rPr>
              <a:t>, POST </a:t>
            </a:r>
            <a:r>
              <a:rPr lang="ko-KR" altLang="en-US" sz="1100" dirty="0" smtClean="0">
                <a:latin typeface="나눔고딕" panose="020D0604000000000000" pitchFamily="50" charset="-127"/>
                <a:ea typeface="나눔고딕" panose="020D0604000000000000" pitchFamily="50" charset="-127"/>
              </a:rPr>
              <a:t>명령어를 넣어버리면</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전송이 안 되는 경우도 있으니 참고하기 바람</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14588692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6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64680" y="1466005"/>
            <a:ext cx="5921376" cy="5153431"/>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21.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err="1">
                <a:solidFill>
                  <a:srgbClr val="1C314E"/>
                </a:solidFill>
                <a:latin typeface="나눔고딕"/>
                <a:ea typeface="나눔고딕"/>
              </a:rPr>
              <a:t>우분투</a:t>
            </a:r>
            <a:r>
              <a:rPr lang="ko-KR" altLang="en-US" b="1" spc="-151" dirty="0">
                <a:solidFill>
                  <a:srgbClr val="1C314E"/>
                </a:solidFill>
                <a:latin typeface="나눔고딕"/>
                <a:ea typeface="나눔고딕"/>
              </a:rPr>
              <a:t> </a:t>
            </a:r>
            <a:r>
              <a:rPr lang="en-US" altLang="ko-KR" b="1" spc="-151" dirty="0">
                <a:solidFill>
                  <a:srgbClr val="1C314E"/>
                </a:solidFill>
                <a:latin typeface="나눔고딕"/>
                <a:ea typeface="나눔고딕"/>
              </a:rPr>
              <a:t>20.04, Apache 2.4, PHP 8.0 – </a:t>
            </a:r>
            <a:r>
              <a:rPr lang="en-US" altLang="ko-KR" b="1" spc="-151" dirty="0" smtClean="0">
                <a:solidFill>
                  <a:srgbClr val="1C314E"/>
                </a:solidFill>
                <a:latin typeface="나눔고딕"/>
                <a:ea typeface="나눔고딕"/>
              </a:rPr>
              <a:t>php.ini </a:t>
            </a:r>
            <a:r>
              <a:rPr lang="ko-KR" altLang="en-US" b="1" spc="-151" dirty="0" smtClean="0">
                <a:solidFill>
                  <a:srgbClr val="1C314E"/>
                </a:solidFill>
                <a:latin typeface="나눔고딕"/>
                <a:ea typeface="나눔고딕"/>
              </a:rPr>
              <a:t>환경설정 </a:t>
            </a:r>
            <a:r>
              <a:rPr lang="en-US" altLang="ko-KR" b="1" spc="-151" dirty="0" smtClean="0">
                <a:solidFill>
                  <a:srgbClr val="1C314E"/>
                </a:solidFill>
                <a:latin typeface="나눔고딕"/>
                <a:ea typeface="나눔고딕"/>
              </a:rPr>
              <a:t>(7) </a:t>
            </a:r>
            <a:r>
              <a:rPr lang="ko-KR" altLang="en-US" b="1" spc="-151" dirty="0" smtClean="0">
                <a:solidFill>
                  <a:srgbClr val="1C314E"/>
                </a:solidFill>
                <a:latin typeface="나눔고딕"/>
                <a:ea typeface="나눔고딕"/>
              </a:rPr>
              <a:t>파일 업로드 </a:t>
            </a:r>
            <a:r>
              <a:rPr lang="en-US" altLang="ko-KR" b="1" spc="-151" dirty="0" smtClean="0">
                <a:solidFill>
                  <a:srgbClr val="1C314E"/>
                </a:solidFill>
                <a:latin typeface="나눔고딕"/>
                <a:ea typeface="나눔고딕"/>
              </a:rPr>
              <a:t>(2021-04-06</a:t>
            </a:r>
            <a:r>
              <a:rPr lang="en-US" altLang="ko-KR" b="1" spc="-151" dirty="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73</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91475"/>
            <a:ext cx="8470080" cy="274531"/>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파일 업로드에 관한 내용이다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7923726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6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64680" y="1562390"/>
            <a:ext cx="5856058" cy="5126276"/>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22. </a:t>
            </a:r>
            <a:r>
              <a:rPr lang="en-US" altLang="ko-KR" sz="1600" b="1" spc="-151" dirty="0">
                <a:solidFill>
                  <a:srgbClr val="1C314E"/>
                </a:solidFill>
                <a:latin typeface="나눔고딕"/>
                <a:ea typeface="나눔고딕"/>
              </a:rPr>
              <a:t>[</a:t>
            </a:r>
            <a:r>
              <a:rPr lang="ko-KR" altLang="en-US" sz="1600" b="1" spc="-151" dirty="0">
                <a:solidFill>
                  <a:srgbClr val="1C314E"/>
                </a:solidFill>
                <a:latin typeface="나눔고딕"/>
                <a:ea typeface="나눔고딕"/>
              </a:rPr>
              <a:t>작업</a:t>
            </a:r>
            <a:r>
              <a:rPr lang="en-US" altLang="ko-KR" sz="1600" b="1" spc="-151" dirty="0">
                <a:solidFill>
                  <a:srgbClr val="1C314E"/>
                </a:solidFill>
                <a:latin typeface="나눔고딕"/>
                <a:ea typeface="나눔고딕"/>
              </a:rPr>
              <a:t>]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a:t>
            </a:r>
            <a:r>
              <a:rPr lang="en-US" altLang="ko-KR" sz="1600" b="1" spc="-151" dirty="0">
                <a:solidFill>
                  <a:srgbClr val="1C314E"/>
                </a:solidFill>
                <a:latin typeface="나눔고딕"/>
                <a:ea typeface="나눔고딕"/>
              </a:rPr>
              <a:t>20.04, Apache 2.4, PHP 8.0 – </a:t>
            </a:r>
            <a:r>
              <a:rPr lang="en-US" altLang="ko-KR" sz="1600" b="1" spc="-151" dirty="0" smtClean="0">
                <a:solidFill>
                  <a:srgbClr val="1C314E"/>
                </a:solidFill>
                <a:latin typeface="나눔고딕"/>
                <a:ea typeface="나눔고딕"/>
              </a:rPr>
              <a:t>php.ini </a:t>
            </a:r>
            <a:r>
              <a:rPr lang="ko-KR" altLang="en-US" sz="1600" b="1" spc="-151" dirty="0" smtClean="0">
                <a:solidFill>
                  <a:srgbClr val="1C314E"/>
                </a:solidFill>
                <a:latin typeface="나눔고딕"/>
                <a:ea typeface="나눔고딕"/>
              </a:rPr>
              <a:t>환경설정 </a:t>
            </a:r>
            <a:r>
              <a:rPr lang="en-US" altLang="ko-KR" sz="1600" b="1" spc="-151" dirty="0" smtClean="0">
                <a:solidFill>
                  <a:srgbClr val="1C314E"/>
                </a:solidFill>
                <a:latin typeface="나눔고딕"/>
                <a:ea typeface="나눔고딕"/>
              </a:rPr>
              <a:t>(8) </a:t>
            </a:r>
            <a:r>
              <a:rPr lang="ko-KR" altLang="en-US" sz="1600" b="1" spc="-151" dirty="0" smtClean="0">
                <a:solidFill>
                  <a:srgbClr val="1C314E"/>
                </a:solidFill>
                <a:latin typeface="나눔고딕"/>
                <a:ea typeface="나눔고딕"/>
              </a:rPr>
              <a:t>세션과 쿠키 </a:t>
            </a:r>
            <a:r>
              <a:rPr lang="en-US" altLang="ko-KR" sz="1600" b="1" spc="-151" dirty="0" smtClean="0">
                <a:solidFill>
                  <a:srgbClr val="1C314E"/>
                </a:solidFill>
                <a:latin typeface="나눔고딕"/>
                <a:ea typeface="나눔고딕"/>
              </a:rPr>
              <a:t>(1)</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(2021-04-06</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74</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91475"/>
            <a:ext cx="8470080" cy="274531"/>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세션과 쿠키에 관한 내용이다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24210750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6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1480" y="1602316"/>
            <a:ext cx="7772400" cy="1739900"/>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a:solidFill>
                  <a:srgbClr val="1C314E"/>
                </a:solidFill>
                <a:latin typeface="나눔고딕"/>
                <a:ea typeface="나눔고딕"/>
              </a:rPr>
              <a:t>22. [</a:t>
            </a:r>
            <a:r>
              <a:rPr lang="ko-KR" altLang="en-US" sz="1600" b="1" spc="-151" dirty="0">
                <a:solidFill>
                  <a:srgbClr val="1C314E"/>
                </a:solidFill>
                <a:latin typeface="나눔고딕"/>
                <a:ea typeface="나눔고딕"/>
              </a:rPr>
              <a:t>작업</a:t>
            </a:r>
            <a:r>
              <a:rPr lang="en-US" altLang="ko-KR" sz="1600" b="1" spc="-151" dirty="0">
                <a:solidFill>
                  <a:srgbClr val="1C314E"/>
                </a:solidFill>
                <a:latin typeface="나눔고딕"/>
                <a:ea typeface="나눔고딕"/>
              </a:rPr>
              <a:t>]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a:t>
            </a:r>
            <a:r>
              <a:rPr lang="en-US" altLang="ko-KR" sz="1600" b="1" spc="-151" dirty="0">
                <a:solidFill>
                  <a:srgbClr val="1C314E"/>
                </a:solidFill>
                <a:latin typeface="나눔고딕"/>
                <a:ea typeface="나눔고딕"/>
              </a:rPr>
              <a:t>20.04, Apache 2.4, PHP 8.0 – php.ini </a:t>
            </a:r>
            <a:r>
              <a:rPr lang="ko-KR" altLang="en-US" sz="1600" b="1" spc="-151" dirty="0">
                <a:solidFill>
                  <a:srgbClr val="1C314E"/>
                </a:solidFill>
                <a:latin typeface="나눔고딕"/>
                <a:ea typeface="나눔고딕"/>
              </a:rPr>
              <a:t>환경설정 </a:t>
            </a:r>
            <a:r>
              <a:rPr lang="en-US" altLang="ko-KR" sz="1600" b="1" spc="-151" dirty="0">
                <a:solidFill>
                  <a:srgbClr val="1C314E"/>
                </a:solidFill>
                <a:latin typeface="나눔고딕"/>
                <a:ea typeface="나눔고딕"/>
              </a:rPr>
              <a:t>(8) </a:t>
            </a:r>
            <a:r>
              <a:rPr lang="ko-KR" altLang="en-US" sz="1600" b="1" spc="-151" dirty="0">
                <a:solidFill>
                  <a:srgbClr val="1C314E"/>
                </a:solidFill>
                <a:latin typeface="나눔고딕"/>
                <a:ea typeface="나눔고딕"/>
              </a:rPr>
              <a:t>세션과 쿠키 </a:t>
            </a:r>
            <a:r>
              <a:rPr lang="en-US" altLang="ko-KR" sz="1600" b="1" spc="-151" dirty="0">
                <a:solidFill>
                  <a:srgbClr val="1C314E"/>
                </a:solidFill>
                <a:latin typeface="나눔고딕"/>
                <a:ea typeface="나눔고딕"/>
              </a:rPr>
              <a:t>(1)</a:t>
            </a:r>
            <a:r>
              <a:rPr lang="ko-KR" altLang="en-US" sz="1600" b="1" spc="-151" dirty="0">
                <a:solidFill>
                  <a:srgbClr val="1C314E"/>
                </a:solidFill>
                <a:latin typeface="나눔고딕"/>
                <a:ea typeface="나눔고딕"/>
              </a:rPr>
              <a:t> </a:t>
            </a:r>
            <a:r>
              <a:rPr lang="en-US" altLang="ko-KR" sz="1600" b="1" spc="-151" dirty="0">
                <a:solidFill>
                  <a:srgbClr val="1C314E"/>
                </a:solidFill>
                <a:latin typeface="나눔고딕"/>
                <a:ea typeface="나눔고딕"/>
              </a:rPr>
              <a:t>(2021-04-06)</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75</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91475"/>
            <a:ext cx="8470080" cy="274531"/>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쿠키에 폴더 생성에 대해서 소개하고 있다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364679" y="3046278"/>
            <a:ext cx="4090515" cy="295938"/>
          </a:xfrm>
          <a:prstGeom prst="rect">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dirty="0" smtClean="0">
                <a:latin typeface="나눔고딕" panose="020D0604000000000000" pitchFamily="50" charset="-127"/>
                <a:ea typeface="나눔고딕" panose="020D0604000000000000" pitchFamily="50" charset="-127"/>
              </a:rPr>
              <a:t># </a:t>
            </a:r>
            <a:r>
              <a:rPr lang="en-US" altLang="ko-KR" sz="1200" dirty="0" err="1" smtClean="0">
                <a:latin typeface="나눔고딕" panose="020D0604000000000000" pitchFamily="50" charset="-127"/>
                <a:ea typeface="나눔고딕" panose="020D0604000000000000" pitchFamily="50" charset="-127"/>
              </a:rPr>
              <a:t>mkdir</a:t>
            </a:r>
            <a:r>
              <a:rPr lang="en-US" altLang="ko-KR" sz="1200" dirty="0" smtClean="0">
                <a:latin typeface="나눔고딕" panose="020D0604000000000000" pitchFamily="50" charset="-127"/>
                <a:ea typeface="나눔고딕" panose="020D0604000000000000" pitchFamily="50" charset="-127"/>
              </a:rPr>
              <a:t> /hello/</a:t>
            </a:r>
            <a:r>
              <a:rPr lang="en-US" altLang="ko-KR" sz="1200" dirty="0" err="1" smtClean="0">
                <a:latin typeface="나눔고딕" panose="020D0604000000000000" pitchFamily="50" charset="-127"/>
                <a:ea typeface="나눔고딕" panose="020D0604000000000000" pitchFamily="50" charset="-127"/>
              </a:rPr>
              <a:t>php</a:t>
            </a:r>
            <a:r>
              <a:rPr lang="en-US" altLang="ko-KR" sz="1200" dirty="0" smtClean="0">
                <a:latin typeface="나눔고딕" panose="020D0604000000000000" pitchFamily="50" charset="-127"/>
                <a:ea typeface="나눔고딕" panose="020D0604000000000000" pitchFamily="50" charset="-127"/>
              </a:rPr>
              <a:t>/8.0/cookies</a:t>
            </a:r>
          </a:p>
        </p:txBody>
      </p:sp>
    </p:spTree>
    <p:extLst>
      <p:ext uri="{BB962C8B-B14F-4D97-AF65-F5344CB8AC3E}">
        <p14:creationId xmlns:p14="http://schemas.microsoft.com/office/powerpoint/2010/main" val="15613295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6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35075" y="1635033"/>
            <a:ext cx="6054725" cy="4977433"/>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23. </a:t>
            </a:r>
            <a:r>
              <a:rPr lang="en-US" altLang="ko-KR" sz="1600" b="1" spc="-151" dirty="0">
                <a:solidFill>
                  <a:srgbClr val="1C314E"/>
                </a:solidFill>
                <a:latin typeface="나눔고딕"/>
                <a:ea typeface="나눔고딕"/>
              </a:rPr>
              <a:t>[</a:t>
            </a:r>
            <a:r>
              <a:rPr lang="ko-KR" altLang="en-US" sz="1600" b="1" spc="-151" dirty="0">
                <a:solidFill>
                  <a:srgbClr val="1C314E"/>
                </a:solidFill>
                <a:latin typeface="나눔고딕"/>
                <a:ea typeface="나눔고딕"/>
              </a:rPr>
              <a:t>작업</a:t>
            </a:r>
            <a:r>
              <a:rPr lang="en-US" altLang="ko-KR" sz="1600" b="1" spc="-151" dirty="0">
                <a:solidFill>
                  <a:srgbClr val="1C314E"/>
                </a:solidFill>
                <a:latin typeface="나눔고딕"/>
                <a:ea typeface="나눔고딕"/>
              </a:rPr>
              <a:t>]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a:t>
            </a:r>
            <a:r>
              <a:rPr lang="en-US" altLang="ko-KR" sz="1600" b="1" spc="-151" dirty="0">
                <a:solidFill>
                  <a:srgbClr val="1C314E"/>
                </a:solidFill>
                <a:latin typeface="나눔고딕"/>
                <a:ea typeface="나눔고딕"/>
              </a:rPr>
              <a:t>20.04, Apache 2.4, PHP 8.0 – </a:t>
            </a:r>
            <a:r>
              <a:rPr lang="en-US" altLang="ko-KR" sz="1600" b="1" spc="-151" dirty="0" smtClean="0">
                <a:solidFill>
                  <a:srgbClr val="1C314E"/>
                </a:solidFill>
                <a:latin typeface="나눔고딕"/>
                <a:ea typeface="나눔고딕"/>
              </a:rPr>
              <a:t>php.ini </a:t>
            </a:r>
            <a:r>
              <a:rPr lang="ko-KR" altLang="en-US" sz="1600" b="1" spc="-151" dirty="0" smtClean="0">
                <a:solidFill>
                  <a:srgbClr val="1C314E"/>
                </a:solidFill>
                <a:latin typeface="나눔고딕"/>
                <a:ea typeface="나눔고딕"/>
              </a:rPr>
              <a:t>환경설정 </a:t>
            </a:r>
            <a:r>
              <a:rPr lang="en-US" altLang="ko-KR" sz="1600" b="1" spc="-151" dirty="0" smtClean="0">
                <a:solidFill>
                  <a:srgbClr val="1C314E"/>
                </a:solidFill>
                <a:latin typeface="나눔고딕"/>
                <a:ea typeface="나눔고딕"/>
              </a:rPr>
              <a:t>(9) </a:t>
            </a:r>
            <a:r>
              <a:rPr lang="ko-KR" altLang="en-US" sz="1600" b="1" spc="-151" dirty="0" smtClean="0">
                <a:solidFill>
                  <a:srgbClr val="1C314E"/>
                </a:solidFill>
                <a:latin typeface="나눔고딕"/>
                <a:ea typeface="나눔고딕"/>
              </a:rPr>
              <a:t>세션과 쿠키</a:t>
            </a:r>
            <a:r>
              <a:rPr lang="en-US" altLang="ko-KR" sz="1600" b="1" spc="-151" dirty="0">
                <a:solidFill>
                  <a:srgbClr val="1C314E"/>
                </a:solidFill>
                <a:latin typeface="나눔고딕"/>
                <a:ea typeface="나눔고딕"/>
              </a:rPr>
              <a:t> </a:t>
            </a:r>
            <a:r>
              <a:rPr lang="en-US" altLang="ko-KR" sz="1600" b="1" spc="-151" dirty="0" smtClean="0">
                <a:solidFill>
                  <a:srgbClr val="1C314E"/>
                </a:solidFill>
                <a:latin typeface="나눔고딕"/>
                <a:ea typeface="나눔고딕"/>
              </a:rPr>
              <a:t>(2)</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(2021-04-06</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76</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91475"/>
            <a:ext cx="8470080" cy="274531"/>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쿠키에 폴더 생성에 대해서 소개하고 있다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42197253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23. </a:t>
            </a:r>
            <a:r>
              <a:rPr lang="en-US" altLang="ko-KR" sz="1600" b="1" spc="-151" dirty="0">
                <a:solidFill>
                  <a:srgbClr val="1C314E"/>
                </a:solidFill>
                <a:latin typeface="나눔고딕"/>
                <a:ea typeface="나눔고딕"/>
              </a:rPr>
              <a:t>[</a:t>
            </a:r>
            <a:r>
              <a:rPr lang="ko-KR" altLang="en-US" sz="1600" b="1" spc="-151" dirty="0">
                <a:solidFill>
                  <a:srgbClr val="1C314E"/>
                </a:solidFill>
                <a:latin typeface="나눔고딕"/>
                <a:ea typeface="나눔고딕"/>
              </a:rPr>
              <a:t>작업</a:t>
            </a:r>
            <a:r>
              <a:rPr lang="en-US" altLang="ko-KR" sz="1600" b="1" spc="-151" dirty="0">
                <a:solidFill>
                  <a:srgbClr val="1C314E"/>
                </a:solidFill>
                <a:latin typeface="나눔고딕"/>
                <a:ea typeface="나눔고딕"/>
              </a:rPr>
              <a:t>]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a:t>
            </a:r>
            <a:r>
              <a:rPr lang="en-US" altLang="ko-KR" sz="1600" b="1" spc="-151" dirty="0">
                <a:solidFill>
                  <a:srgbClr val="1C314E"/>
                </a:solidFill>
                <a:latin typeface="나눔고딕"/>
                <a:ea typeface="나눔고딕"/>
              </a:rPr>
              <a:t>20.04, Apache 2.4, PHP 8.0 – </a:t>
            </a:r>
            <a:r>
              <a:rPr lang="en-US" altLang="ko-KR" sz="1600" b="1" spc="-151" dirty="0" smtClean="0">
                <a:solidFill>
                  <a:srgbClr val="1C314E"/>
                </a:solidFill>
                <a:latin typeface="나눔고딕"/>
                <a:ea typeface="나눔고딕"/>
              </a:rPr>
              <a:t>php.ini </a:t>
            </a:r>
            <a:r>
              <a:rPr lang="ko-KR" altLang="en-US" sz="1600" b="1" spc="-151" dirty="0" smtClean="0">
                <a:solidFill>
                  <a:srgbClr val="1C314E"/>
                </a:solidFill>
                <a:latin typeface="나눔고딕"/>
                <a:ea typeface="나눔고딕"/>
              </a:rPr>
              <a:t>환경설정 </a:t>
            </a:r>
            <a:r>
              <a:rPr lang="en-US" altLang="ko-KR" sz="1600" b="1" spc="-151" dirty="0" smtClean="0">
                <a:solidFill>
                  <a:srgbClr val="1C314E"/>
                </a:solidFill>
                <a:latin typeface="나눔고딕"/>
                <a:ea typeface="나눔고딕"/>
              </a:rPr>
              <a:t>(9) </a:t>
            </a:r>
            <a:r>
              <a:rPr lang="ko-KR" altLang="en-US" sz="1600" b="1" spc="-151" dirty="0" smtClean="0">
                <a:solidFill>
                  <a:srgbClr val="1C314E"/>
                </a:solidFill>
                <a:latin typeface="나눔고딕"/>
                <a:ea typeface="나눔고딕"/>
              </a:rPr>
              <a:t>세션과 쿠키</a:t>
            </a:r>
            <a:r>
              <a:rPr lang="en-US" altLang="ko-KR" sz="1600" b="1" spc="-151" dirty="0">
                <a:solidFill>
                  <a:srgbClr val="1C314E"/>
                </a:solidFill>
                <a:latin typeface="나눔고딕"/>
                <a:ea typeface="나눔고딕"/>
              </a:rPr>
              <a:t> </a:t>
            </a:r>
            <a:r>
              <a:rPr lang="en-US" altLang="ko-KR" sz="1600" b="1" spc="-151" dirty="0" smtClean="0">
                <a:solidFill>
                  <a:srgbClr val="1C314E"/>
                </a:solidFill>
                <a:latin typeface="나눔고딕"/>
                <a:ea typeface="나눔고딕"/>
              </a:rPr>
              <a:t>(2)</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(2021-04-06</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77</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91475"/>
            <a:ext cx="8470080" cy="274531"/>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쿠키에 대해서 소개하고 있다</a:t>
            </a:r>
            <a:r>
              <a:rPr lang="en-US" altLang="ko-KR" sz="1100" dirty="0" smtClean="0">
                <a:latin typeface="나눔고딕" panose="020D0604000000000000" pitchFamily="50" charset="-127"/>
                <a:ea typeface="나눔고딕" panose="020D0604000000000000" pitchFamily="50" charset="-127"/>
              </a:rPr>
              <a:t>.</a:t>
            </a:r>
          </a:p>
        </p:txBody>
      </p:sp>
      <p:pic>
        <p:nvPicPr>
          <p:cNvPr id="4098" name="Picture 2" descr="C:\Users\pc\Desktop\______\1_첨부\1_210406_ubuntu_20_04_php8\3부\1_210406_6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520" y="1466006"/>
            <a:ext cx="5341933" cy="4689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6483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6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531532" y="1642533"/>
            <a:ext cx="5345195" cy="4656666"/>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24. </a:t>
            </a:r>
            <a:r>
              <a:rPr lang="en-US" altLang="ko-KR" sz="1600" b="1" spc="-151" dirty="0">
                <a:solidFill>
                  <a:srgbClr val="1C314E"/>
                </a:solidFill>
                <a:latin typeface="나눔고딕"/>
                <a:ea typeface="나눔고딕"/>
              </a:rPr>
              <a:t>[</a:t>
            </a:r>
            <a:r>
              <a:rPr lang="ko-KR" altLang="en-US" sz="1600" b="1" spc="-151" dirty="0">
                <a:solidFill>
                  <a:srgbClr val="1C314E"/>
                </a:solidFill>
                <a:latin typeface="나눔고딕"/>
                <a:ea typeface="나눔고딕"/>
              </a:rPr>
              <a:t>작업</a:t>
            </a:r>
            <a:r>
              <a:rPr lang="en-US" altLang="ko-KR" sz="1600" b="1" spc="-151" dirty="0">
                <a:solidFill>
                  <a:srgbClr val="1C314E"/>
                </a:solidFill>
                <a:latin typeface="나눔고딕"/>
                <a:ea typeface="나눔고딕"/>
              </a:rPr>
              <a:t>]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a:t>
            </a:r>
            <a:r>
              <a:rPr lang="en-US" altLang="ko-KR" sz="1600" b="1" spc="-151" dirty="0">
                <a:solidFill>
                  <a:srgbClr val="1C314E"/>
                </a:solidFill>
                <a:latin typeface="나눔고딕"/>
                <a:ea typeface="나눔고딕"/>
              </a:rPr>
              <a:t>20.04, Apache 2.4, PHP 8.0 – </a:t>
            </a:r>
            <a:r>
              <a:rPr lang="en-US" altLang="ko-KR" sz="1600" b="1" spc="-151" dirty="0" smtClean="0">
                <a:solidFill>
                  <a:srgbClr val="1C314E"/>
                </a:solidFill>
                <a:latin typeface="나눔고딕"/>
                <a:ea typeface="나눔고딕"/>
              </a:rPr>
              <a:t>php.ini </a:t>
            </a:r>
            <a:r>
              <a:rPr lang="ko-KR" altLang="en-US" sz="1600" b="1" spc="-151" dirty="0" smtClean="0">
                <a:solidFill>
                  <a:srgbClr val="1C314E"/>
                </a:solidFill>
                <a:latin typeface="나눔고딕"/>
                <a:ea typeface="나눔고딕"/>
              </a:rPr>
              <a:t>환경설정 </a:t>
            </a:r>
            <a:r>
              <a:rPr lang="en-US" altLang="ko-KR" sz="1600" b="1" spc="-151" dirty="0" smtClean="0">
                <a:solidFill>
                  <a:srgbClr val="1C314E"/>
                </a:solidFill>
                <a:latin typeface="나눔고딕"/>
                <a:ea typeface="나눔고딕"/>
              </a:rPr>
              <a:t>(10) </a:t>
            </a:r>
            <a:r>
              <a:rPr lang="ko-KR" altLang="en-US" sz="1600" b="1" spc="-151" dirty="0" smtClean="0">
                <a:solidFill>
                  <a:srgbClr val="1C314E"/>
                </a:solidFill>
                <a:latin typeface="나눔고딕"/>
                <a:ea typeface="나눔고딕"/>
              </a:rPr>
              <a:t>서비스 </a:t>
            </a:r>
            <a:r>
              <a:rPr lang="ko-KR" altLang="en-US" sz="1600" b="1" spc="-151" dirty="0" err="1" smtClean="0">
                <a:solidFill>
                  <a:srgbClr val="1C314E"/>
                </a:solidFill>
                <a:latin typeface="나눔고딕"/>
                <a:ea typeface="나눔고딕"/>
              </a:rPr>
              <a:t>재시작</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(2021-04-06</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78</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91475"/>
            <a:ext cx="8470080" cy="274531"/>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앞에서 적용한 내용을 서비스를 </a:t>
            </a:r>
            <a:r>
              <a:rPr lang="ko-KR" altLang="en-US" sz="1100" dirty="0" err="1" smtClean="0">
                <a:latin typeface="나눔고딕" panose="020D0604000000000000" pitchFamily="50" charset="-127"/>
                <a:ea typeface="나눔고딕" panose="020D0604000000000000" pitchFamily="50" charset="-127"/>
              </a:rPr>
              <a:t>재시작하였다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364680" y="2495747"/>
            <a:ext cx="2045257" cy="295938"/>
          </a:xfrm>
          <a:prstGeom prst="rect">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dirty="0" smtClean="0">
                <a:latin typeface="나눔고딕" panose="020D0604000000000000" pitchFamily="50" charset="-127"/>
                <a:ea typeface="나눔고딕" panose="020D0604000000000000" pitchFamily="50" charset="-127"/>
              </a:rPr>
              <a:t># service apache2 stop</a:t>
            </a:r>
          </a:p>
        </p:txBody>
      </p:sp>
      <p:sp>
        <p:nvSpPr>
          <p:cNvPr id="9" name="직사각형 8"/>
          <p:cNvSpPr/>
          <p:nvPr/>
        </p:nvSpPr>
        <p:spPr>
          <a:xfrm>
            <a:off x="364680" y="2886272"/>
            <a:ext cx="2045257" cy="295938"/>
          </a:xfrm>
          <a:prstGeom prst="rect">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dirty="0" smtClean="0">
                <a:latin typeface="나눔고딕" panose="020D0604000000000000" pitchFamily="50" charset="-127"/>
                <a:ea typeface="나눔고딕" panose="020D0604000000000000" pitchFamily="50" charset="-127"/>
              </a:rPr>
              <a:t># service apache2 start</a:t>
            </a:r>
          </a:p>
        </p:txBody>
      </p:sp>
      <p:sp>
        <p:nvSpPr>
          <p:cNvPr id="10" name="직사각형 9"/>
          <p:cNvSpPr/>
          <p:nvPr/>
        </p:nvSpPr>
        <p:spPr>
          <a:xfrm>
            <a:off x="364680" y="3276797"/>
            <a:ext cx="2045257" cy="295938"/>
          </a:xfrm>
          <a:prstGeom prst="rect">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dirty="0" smtClean="0">
                <a:latin typeface="나눔고딕" panose="020D0604000000000000" pitchFamily="50" charset="-127"/>
                <a:ea typeface="나눔고딕" panose="020D0604000000000000" pitchFamily="50" charset="-127"/>
              </a:rPr>
              <a:t># service apache2 status</a:t>
            </a:r>
          </a:p>
        </p:txBody>
      </p:sp>
    </p:spTree>
    <p:extLst>
      <p:ext uri="{BB962C8B-B14F-4D97-AF65-F5344CB8AC3E}">
        <p14:creationId xmlns:p14="http://schemas.microsoft.com/office/powerpoint/2010/main" val="29924513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25. </a:t>
            </a:r>
            <a:r>
              <a:rPr lang="en-US" altLang="ko-KR" sz="1600" b="1" spc="-151" dirty="0">
                <a:solidFill>
                  <a:srgbClr val="1C314E"/>
                </a:solidFill>
                <a:latin typeface="나눔고딕"/>
                <a:ea typeface="나눔고딕"/>
              </a:rPr>
              <a:t>[</a:t>
            </a:r>
            <a:r>
              <a:rPr lang="ko-KR" altLang="en-US" sz="1600" b="1" spc="-151" dirty="0">
                <a:solidFill>
                  <a:srgbClr val="1C314E"/>
                </a:solidFill>
                <a:latin typeface="나눔고딕"/>
                <a:ea typeface="나눔고딕"/>
              </a:rPr>
              <a:t>작업</a:t>
            </a:r>
            <a:r>
              <a:rPr lang="en-US" altLang="ko-KR" sz="1600" b="1" spc="-151" dirty="0">
                <a:solidFill>
                  <a:srgbClr val="1C314E"/>
                </a:solidFill>
                <a:latin typeface="나눔고딕"/>
                <a:ea typeface="나눔고딕"/>
              </a:rPr>
              <a:t>]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a:t>
            </a:r>
            <a:r>
              <a:rPr lang="en-US" altLang="ko-KR" sz="1600" b="1" spc="-151" dirty="0">
                <a:solidFill>
                  <a:srgbClr val="1C314E"/>
                </a:solidFill>
                <a:latin typeface="나눔고딕"/>
                <a:ea typeface="나눔고딕"/>
              </a:rPr>
              <a:t>20.04, Apache 2.4, PHP 8.0 – </a:t>
            </a:r>
            <a:r>
              <a:rPr lang="ko-KR" altLang="en-US" sz="1600" b="1" spc="-151" dirty="0" smtClean="0">
                <a:solidFill>
                  <a:srgbClr val="1C314E"/>
                </a:solidFill>
                <a:latin typeface="나눔고딕"/>
                <a:ea typeface="나눔고딕"/>
              </a:rPr>
              <a:t>동작 모습 </a:t>
            </a:r>
            <a:r>
              <a:rPr lang="en-US" altLang="ko-KR" sz="1600" b="1" spc="-151" dirty="0" smtClean="0">
                <a:solidFill>
                  <a:srgbClr val="1C314E"/>
                </a:solidFill>
                <a:latin typeface="나눔고딕"/>
                <a:ea typeface="나눔고딕"/>
              </a:rPr>
              <a:t>(</a:t>
            </a:r>
            <a:r>
              <a:rPr lang="en-US" altLang="ko-KR" sz="1600" b="1" spc="-151" dirty="0" err="1" smtClean="0">
                <a:solidFill>
                  <a:srgbClr val="1C314E"/>
                </a:solidFill>
                <a:latin typeface="나눔고딕"/>
                <a:ea typeface="나눔고딕"/>
              </a:rPr>
              <a:t>phpinfo.php</a:t>
            </a:r>
            <a:r>
              <a:rPr lang="en-US" altLang="ko-KR" sz="1600" b="1" spc="-151" dirty="0" smtClean="0">
                <a:solidFill>
                  <a:srgbClr val="1C314E"/>
                </a:solidFill>
                <a:latin typeface="나눔고딕"/>
                <a:ea typeface="나눔고딕"/>
              </a:rPr>
              <a:t>) - IPv6 (2021-04-06</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79</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91475"/>
            <a:ext cx="8470080" cy="274531"/>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아래의 명령어를 입력하여 </a:t>
            </a:r>
            <a:r>
              <a:rPr lang="en-US" altLang="ko-KR" sz="1100" dirty="0" err="1" smtClean="0">
                <a:latin typeface="나눔고딕" panose="020D0604000000000000" pitchFamily="50" charset="-127"/>
                <a:ea typeface="나눔고딕" panose="020D0604000000000000" pitchFamily="50" charset="-127"/>
              </a:rPr>
              <a:t>phpinfo.php</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파일을 생성할 수 있다</a:t>
            </a:r>
            <a:r>
              <a:rPr lang="en-US" altLang="ko-KR" sz="1100" dirty="0" smtClean="0">
                <a:latin typeface="나눔고딕" panose="020D0604000000000000" pitchFamily="50" charset="-127"/>
                <a:ea typeface="나눔고딕" panose="020D0604000000000000" pitchFamily="50" charset="-127"/>
              </a:rPr>
              <a:t>.</a:t>
            </a:r>
          </a:p>
        </p:txBody>
      </p:sp>
      <p:pic>
        <p:nvPicPr>
          <p:cNvPr id="10" name="그림 9" descr="1_210406_7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1480" y="1586972"/>
            <a:ext cx="7772400" cy="3209925"/>
          </a:xfrm>
          <a:prstGeom prst="rect">
            <a:avLst/>
          </a:prstGeom>
          <a:ln>
            <a:noFill/>
          </a:ln>
          <a:effectLst>
            <a:outerShdw blurRad="190500" algn="tl" rotWithShape="0">
              <a:srgbClr val="000000">
                <a:alpha val="70000"/>
              </a:srgbClr>
            </a:outerShdw>
          </a:effectLst>
        </p:spPr>
      </p:pic>
      <p:sp>
        <p:nvSpPr>
          <p:cNvPr id="8" name="직사각형 7"/>
          <p:cNvSpPr/>
          <p:nvPr/>
        </p:nvSpPr>
        <p:spPr>
          <a:xfrm>
            <a:off x="5651055" y="1800422"/>
            <a:ext cx="2045257" cy="295938"/>
          </a:xfrm>
          <a:prstGeom prst="rect">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dirty="0" smtClean="0">
                <a:latin typeface="나눔고딕" panose="020D0604000000000000" pitchFamily="50" charset="-127"/>
                <a:ea typeface="나눔고딕" panose="020D0604000000000000" pitchFamily="50" charset="-127"/>
              </a:rPr>
              <a:t># cd</a:t>
            </a:r>
            <a:r>
              <a:rPr lang="ko-KR" altLang="en-US" sz="1200" dirty="0" smtClean="0">
                <a:latin typeface="나눔고딕" panose="020D0604000000000000" pitchFamily="50" charset="-127"/>
                <a:ea typeface="나눔고딕" panose="020D0604000000000000" pitchFamily="50" charset="-127"/>
              </a:rPr>
              <a:t> </a:t>
            </a:r>
            <a:r>
              <a:rPr lang="en-US" altLang="ko-KR" sz="1200" dirty="0" smtClean="0">
                <a:latin typeface="나눔고딕" panose="020D0604000000000000" pitchFamily="50" charset="-127"/>
                <a:ea typeface="나눔고딕" panose="020D0604000000000000" pitchFamily="50" charset="-127"/>
              </a:rPr>
              <a:t>/</a:t>
            </a:r>
            <a:r>
              <a:rPr lang="en-US" altLang="ko-KR" sz="1200" dirty="0" err="1" smtClean="0">
                <a:latin typeface="나눔고딕" panose="020D0604000000000000" pitchFamily="50" charset="-127"/>
                <a:ea typeface="나눔고딕" panose="020D0604000000000000" pitchFamily="50" charset="-127"/>
              </a:rPr>
              <a:t>var</a:t>
            </a:r>
            <a:r>
              <a:rPr lang="en-US" altLang="ko-KR" sz="1200" dirty="0" smtClean="0">
                <a:latin typeface="나눔고딕" panose="020D0604000000000000" pitchFamily="50" charset="-127"/>
                <a:ea typeface="나눔고딕" panose="020D0604000000000000" pitchFamily="50" charset="-127"/>
              </a:rPr>
              <a:t>/www/html</a:t>
            </a:r>
          </a:p>
        </p:txBody>
      </p:sp>
      <p:sp>
        <p:nvSpPr>
          <p:cNvPr id="9" name="직사각형 8"/>
          <p:cNvSpPr/>
          <p:nvPr/>
        </p:nvSpPr>
        <p:spPr>
          <a:xfrm>
            <a:off x="5651055" y="2248097"/>
            <a:ext cx="2045257" cy="295938"/>
          </a:xfrm>
          <a:prstGeom prst="rect">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dirty="0" smtClean="0">
                <a:latin typeface="나눔고딕" panose="020D0604000000000000" pitchFamily="50" charset="-127"/>
                <a:ea typeface="나눔고딕" panose="020D0604000000000000" pitchFamily="50" charset="-127"/>
              </a:rPr>
              <a:t># ls</a:t>
            </a:r>
          </a:p>
        </p:txBody>
      </p:sp>
      <p:sp>
        <p:nvSpPr>
          <p:cNvPr id="11" name="직사각형 10"/>
          <p:cNvSpPr/>
          <p:nvPr/>
        </p:nvSpPr>
        <p:spPr>
          <a:xfrm>
            <a:off x="5651055" y="2638622"/>
            <a:ext cx="2045257" cy="295938"/>
          </a:xfrm>
          <a:prstGeom prst="rect">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dirty="0" smtClean="0">
                <a:latin typeface="나눔고딕" panose="020D0604000000000000" pitchFamily="50" charset="-127"/>
                <a:ea typeface="나눔고딕" panose="020D0604000000000000" pitchFamily="50" charset="-127"/>
              </a:rPr>
              <a:t># </a:t>
            </a:r>
            <a:r>
              <a:rPr lang="en-US" altLang="ko-KR" sz="1200" dirty="0" err="1" smtClean="0">
                <a:latin typeface="나눔고딕" panose="020D0604000000000000" pitchFamily="50" charset="-127"/>
                <a:ea typeface="나눔고딕" panose="020D0604000000000000" pitchFamily="50" charset="-127"/>
              </a:rPr>
              <a:t>pwd</a:t>
            </a:r>
            <a:endParaRPr lang="en-US" altLang="ko-KR" sz="1200" dirty="0" smtClean="0">
              <a:latin typeface="나눔고딕" panose="020D0604000000000000" pitchFamily="50" charset="-127"/>
              <a:ea typeface="나눔고딕" panose="020D0604000000000000" pitchFamily="50" charset="-127"/>
            </a:endParaRPr>
          </a:p>
        </p:txBody>
      </p:sp>
      <p:sp>
        <p:nvSpPr>
          <p:cNvPr id="12" name="직사각형 11"/>
          <p:cNvSpPr/>
          <p:nvPr/>
        </p:nvSpPr>
        <p:spPr>
          <a:xfrm>
            <a:off x="5651055" y="3043965"/>
            <a:ext cx="2045257" cy="295938"/>
          </a:xfrm>
          <a:prstGeom prst="rect">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dirty="0" smtClean="0">
                <a:latin typeface="나눔고딕" panose="020D0604000000000000" pitchFamily="50" charset="-127"/>
                <a:ea typeface="나눔고딕" panose="020D0604000000000000" pitchFamily="50" charset="-127"/>
              </a:rPr>
              <a:t># vim </a:t>
            </a:r>
            <a:r>
              <a:rPr lang="en-US" altLang="ko-KR" sz="1200" dirty="0" err="1" smtClean="0">
                <a:latin typeface="나눔고딕" panose="020D0604000000000000" pitchFamily="50" charset="-127"/>
                <a:ea typeface="나눔고딕" panose="020D0604000000000000" pitchFamily="50" charset="-127"/>
              </a:rPr>
              <a:t>phpinfo.php</a:t>
            </a:r>
            <a:endParaRPr lang="en-US" altLang="ko-KR" sz="1200" dirty="0" smtClean="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583754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8"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9"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a:solidFill>
                  <a:srgbClr val="1C314E"/>
                </a:solidFill>
                <a:latin typeface="나눔고딕"/>
                <a:ea typeface="나눔고딕"/>
              </a:rPr>
              <a:t>4. [</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a:solidFill>
                  <a:srgbClr val="1C314E"/>
                </a:solidFill>
                <a:latin typeface="나눔고딕"/>
                <a:ea typeface="나눔고딕"/>
              </a:rPr>
              <a:t>소개 </a:t>
            </a:r>
            <a:r>
              <a:rPr lang="en-US" altLang="ko-KR" b="1" spc="-151" dirty="0">
                <a:solidFill>
                  <a:srgbClr val="1C314E"/>
                </a:solidFill>
                <a:latin typeface="나눔고딕"/>
                <a:ea typeface="나눔고딕"/>
              </a:rPr>
              <a:t>(2021-04-06)</a:t>
            </a:r>
            <a:endParaRPr lang="en-US" altLang="ko-KR" b="1" spc="-1" dirty="0">
              <a:latin typeface="나눔고딕"/>
            </a:endParaRPr>
          </a:p>
        </p:txBody>
      </p:sp>
      <p:sp>
        <p:nvSpPr>
          <p:cNvPr id="10"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8</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11"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작업 소요시간은 다음과 같다</a:t>
            </a:r>
            <a:r>
              <a:rPr lang="en-US" altLang="ko-KR" sz="1100" dirty="0" smtClean="0">
                <a:latin typeface="나눔고딕" panose="020D0604000000000000" pitchFamily="50" charset="-127"/>
                <a:ea typeface="나눔고딕" panose="020D0604000000000000" pitchFamily="50" charset="-127"/>
              </a:rPr>
              <a:t>.</a:t>
            </a:r>
          </a:p>
        </p:txBody>
      </p:sp>
      <p:graphicFrame>
        <p:nvGraphicFramePr>
          <p:cNvPr id="2" name="표 1"/>
          <p:cNvGraphicFramePr>
            <a:graphicFrameLocks noGrp="1"/>
          </p:cNvGraphicFramePr>
          <p:nvPr>
            <p:extLst>
              <p:ext uri="{D42A27DB-BD31-4B8C-83A1-F6EECF244321}">
                <p14:modId xmlns:p14="http://schemas.microsoft.com/office/powerpoint/2010/main" val="3069155209"/>
              </p:ext>
            </p:extLst>
          </p:nvPr>
        </p:nvGraphicFramePr>
        <p:xfrm>
          <a:off x="364680" y="1684867"/>
          <a:ext cx="8406000" cy="1325880"/>
        </p:xfrm>
        <a:graphic>
          <a:graphicData uri="http://schemas.openxmlformats.org/drawingml/2006/table">
            <a:tbl>
              <a:tblPr firstRow="1" bandRow="1">
                <a:tableStyleId>{5C22544A-7EE6-4342-B048-85BDC9FD1C3A}</a:tableStyleId>
              </a:tblPr>
              <a:tblGrid>
                <a:gridCol w="653420"/>
                <a:gridCol w="749275"/>
                <a:gridCol w="4049225"/>
                <a:gridCol w="2954080"/>
              </a:tblGrid>
              <a:tr h="203962">
                <a:tc>
                  <a:txBody>
                    <a:bodyPr/>
                    <a:lstStyle/>
                    <a:p>
                      <a:pPr algn="ctr" latinLnBrk="1"/>
                      <a:r>
                        <a:rPr lang="ko-KR" altLang="en-US" sz="1050" dirty="0" smtClean="0">
                          <a:latin typeface="나눔고딕" panose="020D0604000000000000" pitchFamily="50" charset="-127"/>
                          <a:ea typeface="나눔고딕" panose="020D0604000000000000" pitchFamily="50" charset="-127"/>
                        </a:rPr>
                        <a:t>번호</a:t>
                      </a:r>
                      <a:endParaRPr lang="ko-KR" altLang="en-US" sz="1050" dirty="0">
                        <a:latin typeface="나눔고딕" panose="020D0604000000000000" pitchFamily="50" charset="-127"/>
                        <a:ea typeface="나눔고딕" panose="020D0604000000000000" pitchFamily="50" charset="-127"/>
                      </a:endParaRPr>
                    </a:p>
                  </a:txBody>
                  <a:tcPr>
                    <a:solidFill>
                      <a:schemeClr val="accent4"/>
                    </a:solidFill>
                  </a:tcPr>
                </a:tc>
                <a:tc>
                  <a:txBody>
                    <a:bodyPr/>
                    <a:lstStyle/>
                    <a:p>
                      <a:pPr algn="ctr" latinLnBrk="1"/>
                      <a:r>
                        <a:rPr lang="ko-KR" altLang="en-US" sz="1050" dirty="0" smtClean="0">
                          <a:latin typeface="나눔고딕" panose="020D0604000000000000" pitchFamily="50" charset="-127"/>
                          <a:ea typeface="나눔고딕" panose="020D0604000000000000" pitchFamily="50" charset="-127"/>
                        </a:rPr>
                        <a:t>구분</a:t>
                      </a:r>
                      <a:endParaRPr lang="ko-KR" altLang="en-US" sz="1050" dirty="0">
                        <a:latin typeface="나눔고딕" panose="020D0604000000000000" pitchFamily="50" charset="-127"/>
                        <a:ea typeface="나눔고딕" panose="020D0604000000000000" pitchFamily="50" charset="-127"/>
                      </a:endParaRPr>
                    </a:p>
                  </a:txBody>
                  <a:tcPr>
                    <a:solidFill>
                      <a:schemeClr val="accent4"/>
                    </a:solidFill>
                  </a:tcPr>
                </a:tc>
                <a:tc>
                  <a:txBody>
                    <a:bodyPr/>
                    <a:lstStyle/>
                    <a:p>
                      <a:pPr algn="ctr" latinLnBrk="1"/>
                      <a:r>
                        <a:rPr lang="ko-KR" altLang="en-US" sz="1050" dirty="0" smtClean="0">
                          <a:latin typeface="나눔고딕" panose="020D0604000000000000" pitchFamily="50" charset="-127"/>
                          <a:ea typeface="나눔고딕" panose="020D0604000000000000" pitchFamily="50" charset="-127"/>
                        </a:rPr>
                        <a:t>년</a:t>
                      </a:r>
                      <a:r>
                        <a:rPr lang="en-US" altLang="ko-KR" sz="1050" dirty="0" smtClean="0">
                          <a:latin typeface="나눔고딕" panose="020D0604000000000000" pitchFamily="50" charset="-127"/>
                          <a:ea typeface="나눔고딕" panose="020D0604000000000000" pitchFamily="50" charset="-127"/>
                        </a:rPr>
                        <a:t>/</a:t>
                      </a:r>
                      <a:r>
                        <a:rPr lang="ko-KR" altLang="en-US" sz="1050" dirty="0" smtClean="0">
                          <a:latin typeface="나눔고딕" panose="020D0604000000000000" pitchFamily="50" charset="-127"/>
                          <a:ea typeface="나눔고딕" panose="020D0604000000000000" pitchFamily="50" charset="-127"/>
                        </a:rPr>
                        <a:t>월</a:t>
                      </a:r>
                      <a:r>
                        <a:rPr lang="en-US" altLang="ko-KR" sz="1050" dirty="0" smtClean="0">
                          <a:latin typeface="나눔고딕" panose="020D0604000000000000" pitchFamily="50" charset="-127"/>
                          <a:ea typeface="나눔고딕" panose="020D0604000000000000" pitchFamily="50" charset="-127"/>
                        </a:rPr>
                        <a:t>/</a:t>
                      </a:r>
                      <a:r>
                        <a:rPr lang="ko-KR" altLang="en-US" sz="1050" dirty="0" smtClean="0">
                          <a:latin typeface="나눔고딕" panose="020D0604000000000000" pitchFamily="50" charset="-127"/>
                          <a:ea typeface="나눔고딕" panose="020D0604000000000000" pitchFamily="50" charset="-127"/>
                        </a:rPr>
                        <a:t>일 시간</a:t>
                      </a:r>
                      <a:endParaRPr lang="ko-KR" altLang="en-US" sz="1050" dirty="0">
                        <a:latin typeface="나눔고딕" panose="020D0604000000000000" pitchFamily="50" charset="-127"/>
                        <a:ea typeface="나눔고딕" panose="020D0604000000000000" pitchFamily="50" charset="-127"/>
                      </a:endParaRPr>
                    </a:p>
                  </a:txBody>
                  <a:tcPr>
                    <a:solidFill>
                      <a:schemeClr val="accent4"/>
                    </a:solidFill>
                  </a:tcPr>
                </a:tc>
                <a:tc>
                  <a:txBody>
                    <a:bodyPr/>
                    <a:lstStyle/>
                    <a:p>
                      <a:pPr algn="ctr" latinLnBrk="1"/>
                      <a:r>
                        <a:rPr lang="ko-KR" altLang="en-US" sz="1050" dirty="0" smtClean="0">
                          <a:latin typeface="나눔고딕" panose="020D0604000000000000" pitchFamily="50" charset="-127"/>
                          <a:ea typeface="나눔고딕" panose="020D0604000000000000" pitchFamily="50" charset="-127"/>
                        </a:rPr>
                        <a:t>비고</a:t>
                      </a:r>
                      <a:endParaRPr lang="ko-KR" altLang="en-US" sz="1050" dirty="0">
                        <a:latin typeface="나눔고딕" panose="020D0604000000000000" pitchFamily="50" charset="-127"/>
                        <a:ea typeface="나눔고딕" panose="020D0604000000000000" pitchFamily="50" charset="-127"/>
                      </a:endParaRPr>
                    </a:p>
                  </a:txBody>
                  <a:tcPr>
                    <a:solidFill>
                      <a:schemeClr val="accent4"/>
                    </a:solidFill>
                  </a:tcPr>
                </a:tc>
              </a:tr>
              <a:tr h="203962">
                <a:tc>
                  <a:txBody>
                    <a:bodyPr/>
                    <a:lstStyle/>
                    <a:p>
                      <a:pPr algn="ctr" latinLnBrk="1"/>
                      <a:r>
                        <a:rPr lang="en-US" altLang="ko-KR" sz="1050" dirty="0" smtClean="0">
                          <a:latin typeface="나눔고딕" panose="020D0604000000000000" pitchFamily="50" charset="-127"/>
                          <a:ea typeface="나눔고딕" panose="020D0604000000000000" pitchFamily="50" charset="-127"/>
                        </a:rPr>
                        <a:t>1</a:t>
                      </a:r>
                      <a:endParaRPr lang="ko-KR" altLang="en-US" sz="1050" dirty="0">
                        <a:latin typeface="나눔고딕" panose="020D0604000000000000" pitchFamily="50" charset="-127"/>
                        <a:ea typeface="나눔고딕" panose="020D0604000000000000" pitchFamily="50" charset="-127"/>
                      </a:endParaRPr>
                    </a:p>
                  </a:txBody>
                  <a:tcPr anchor="ctr"/>
                </a:tc>
                <a:tc>
                  <a:txBody>
                    <a:bodyPr/>
                    <a:lstStyle/>
                    <a:p>
                      <a:pPr algn="ctr" latinLnBrk="1"/>
                      <a:r>
                        <a:rPr lang="ko-KR" altLang="en-US" sz="1050" dirty="0" smtClean="0">
                          <a:latin typeface="나눔고딕" panose="020D0604000000000000" pitchFamily="50" charset="-127"/>
                          <a:ea typeface="나눔고딕" panose="020D0604000000000000" pitchFamily="50" charset="-127"/>
                        </a:rPr>
                        <a:t>시작</a:t>
                      </a:r>
                      <a:endParaRPr lang="ko-KR" altLang="en-US" sz="1050" dirty="0">
                        <a:latin typeface="나눔고딕" panose="020D0604000000000000" pitchFamily="50" charset="-127"/>
                        <a:ea typeface="나눔고딕" panose="020D0604000000000000" pitchFamily="50" charset="-127"/>
                      </a:endParaRPr>
                    </a:p>
                  </a:txBody>
                  <a:tcPr anchor="ctr"/>
                </a:tc>
                <a:tc>
                  <a:txBody>
                    <a:bodyPr/>
                    <a:lstStyle/>
                    <a:p>
                      <a:pPr algn="ctr" latinLnBrk="1"/>
                      <a:r>
                        <a:rPr lang="en-US" altLang="ko-KR" sz="1050" dirty="0" smtClean="0">
                          <a:latin typeface="나눔고딕" panose="020D0604000000000000" pitchFamily="50" charset="-127"/>
                          <a:ea typeface="나눔고딕" panose="020D0604000000000000" pitchFamily="50" charset="-127"/>
                        </a:rPr>
                        <a:t>2021</a:t>
                      </a:r>
                      <a:r>
                        <a:rPr lang="ko-KR" altLang="en-US" sz="1050" dirty="0" smtClean="0">
                          <a:latin typeface="나눔고딕" panose="020D0604000000000000" pitchFamily="50" charset="-127"/>
                          <a:ea typeface="나눔고딕" panose="020D0604000000000000" pitchFamily="50" charset="-127"/>
                        </a:rPr>
                        <a:t>년 </a:t>
                      </a:r>
                      <a:r>
                        <a:rPr lang="en-US" altLang="ko-KR" sz="1050" dirty="0" smtClean="0">
                          <a:latin typeface="나눔고딕" panose="020D0604000000000000" pitchFamily="50" charset="-127"/>
                          <a:ea typeface="나눔고딕" panose="020D0604000000000000" pitchFamily="50" charset="-127"/>
                        </a:rPr>
                        <a:t>4</a:t>
                      </a:r>
                      <a:r>
                        <a:rPr lang="ko-KR" altLang="en-US" sz="1050" dirty="0" smtClean="0">
                          <a:latin typeface="나눔고딕" panose="020D0604000000000000" pitchFamily="50" charset="-127"/>
                          <a:ea typeface="나눔고딕" panose="020D0604000000000000" pitchFamily="50" charset="-127"/>
                        </a:rPr>
                        <a:t>월 </a:t>
                      </a:r>
                      <a:r>
                        <a:rPr lang="en-US" altLang="ko-KR" sz="1050" dirty="0" smtClean="0">
                          <a:latin typeface="나눔고딕" panose="020D0604000000000000" pitchFamily="50" charset="-127"/>
                          <a:ea typeface="나눔고딕" panose="020D0604000000000000" pitchFamily="50" charset="-127"/>
                        </a:rPr>
                        <a:t>6</a:t>
                      </a:r>
                      <a:r>
                        <a:rPr lang="ko-KR" altLang="en-US" sz="1050" dirty="0" smtClean="0">
                          <a:latin typeface="나눔고딕" panose="020D0604000000000000" pitchFamily="50" charset="-127"/>
                          <a:ea typeface="나눔고딕" panose="020D0604000000000000" pitchFamily="50" charset="-127"/>
                        </a:rPr>
                        <a:t>일 화요일 오전 </a:t>
                      </a:r>
                      <a:r>
                        <a:rPr lang="en-US" altLang="ko-KR" sz="1050" dirty="0" smtClean="0">
                          <a:latin typeface="나눔고딕" panose="020D0604000000000000" pitchFamily="50" charset="-127"/>
                          <a:ea typeface="나눔고딕" panose="020D0604000000000000" pitchFamily="50" charset="-127"/>
                        </a:rPr>
                        <a:t>8</a:t>
                      </a:r>
                      <a:r>
                        <a:rPr lang="ko-KR" altLang="en-US" sz="1050" dirty="0" smtClean="0">
                          <a:latin typeface="나눔고딕" panose="020D0604000000000000" pitchFamily="50" charset="-127"/>
                          <a:ea typeface="나눔고딕" panose="020D0604000000000000" pitchFamily="50" charset="-127"/>
                        </a:rPr>
                        <a:t>시 </a:t>
                      </a:r>
                      <a:r>
                        <a:rPr lang="en-US" altLang="ko-KR" sz="1050" dirty="0" smtClean="0">
                          <a:latin typeface="나눔고딕" panose="020D0604000000000000" pitchFamily="50" charset="-127"/>
                          <a:ea typeface="나눔고딕" panose="020D0604000000000000" pitchFamily="50" charset="-127"/>
                        </a:rPr>
                        <a:t>20</a:t>
                      </a:r>
                      <a:r>
                        <a:rPr lang="ko-KR" altLang="en-US" sz="1050" dirty="0" smtClean="0">
                          <a:latin typeface="나눔고딕" panose="020D0604000000000000" pitchFamily="50" charset="-127"/>
                          <a:ea typeface="나눔고딕" panose="020D0604000000000000" pitchFamily="50" charset="-127"/>
                        </a:rPr>
                        <a:t>분</a:t>
                      </a:r>
                      <a:endParaRPr lang="ko-KR" altLang="en-US" sz="1050" dirty="0">
                        <a:latin typeface="나눔고딕" panose="020D0604000000000000" pitchFamily="50" charset="-127"/>
                        <a:ea typeface="나눔고딕" panose="020D0604000000000000" pitchFamily="50"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050" dirty="0" smtClean="0">
                          <a:latin typeface="나눔고딕" panose="020D0604000000000000" pitchFamily="50" charset="-127"/>
                          <a:ea typeface="나눔고딕" panose="020D0604000000000000" pitchFamily="50" charset="-127"/>
                        </a:rPr>
                        <a:t>연속 흐름 작업</a:t>
                      </a:r>
                    </a:p>
                  </a:txBody>
                  <a:tcPr anchor="ctr"/>
                </a:tc>
              </a:tr>
              <a:tr h="203962">
                <a:tc>
                  <a:txBody>
                    <a:bodyPr/>
                    <a:lstStyle/>
                    <a:p>
                      <a:pPr algn="ctr" latinLnBrk="1"/>
                      <a:r>
                        <a:rPr lang="en-US" altLang="ko-KR" sz="1050" dirty="0" smtClean="0">
                          <a:latin typeface="나눔고딕" panose="020D0604000000000000" pitchFamily="50" charset="-127"/>
                          <a:ea typeface="나눔고딕" panose="020D0604000000000000" pitchFamily="50" charset="-127"/>
                        </a:rPr>
                        <a:t>2</a:t>
                      </a:r>
                      <a:endParaRPr lang="ko-KR" altLang="en-US" sz="1050" dirty="0">
                        <a:latin typeface="나눔고딕" panose="020D0604000000000000" pitchFamily="50" charset="-127"/>
                        <a:ea typeface="나눔고딕" panose="020D0604000000000000" pitchFamily="50" charset="-127"/>
                      </a:endParaRPr>
                    </a:p>
                  </a:txBody>
                  <a:tcPr anchor="ctr"/>
                </a:tc>
                <a:tc>
                  <a:txBody>
                    <a:bodyPr/>
                    <a:lstStyle/>
                    <a:p>
                      <a:pPr algn="ctr" latinLnBrk="1"/>
                      <a:r>
                        <a:rPr lang="ko-KR" altLang="en-US" sz="1050" dirty="0" smtClean="0">
                          <a:latin typeface="나눔고딕" panose="020D0604000000000000" pitchFamily="50" charset="-127"/>
                          <a:ea typeface="나눔고딕" panose="020D0604000000000000" pitchFamily="50" charset="-127"/>
                        </a:rPr>
                        <a:t>종료</a:t>
                      </a:r>
                      <a:endParaRPr lang="ko-KR" altLang="en-US" sz="1050" dirty="0">
                        <a:latin typeface="나눔고딕" panose="020D0604000000000000" pitchFamily="50" charset="-127"/>
                        <a:ea typeface="나눔고딕" panose="020D0604000000000000" pitchFamily="50"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50" dirty="0" smtClean="0">
                          <a:latin typeface="나눔고딕" panose="020D0604000000000000" pitchFamily="50" charset="-127"/>
                          <a:ea typeface="나눔고딕" panose="020D0604000000000000" pitchFamily="50" charset="-127"/>
                        </a:rPr>
                        <a:t>2021</a:t>
                      </a:r>
                      <a:r>
                        <a:rPr lang="ko-KR" altLang="en-US" sz="1050" dirty="0" smtClean="0">
                          <a:latin typeface="나눔고딕" panose="020D0604000000000000" pitchFamily="50" charset="-127"/>
                          <a:ea typeface="나눔고딕" panose="020D0604000000000000" pitchFamily="50" charset="-127"/>
                        </a:rPr>
                        <a:t>년 </a:t>
                      </a:r>
                      <a:r>
                        <a:rPr lang="en-US" altLang="ko-KR" sz="1050" dirty="0" smtClean="0">
                          <a:latin typeface="나눔고딕" panose="020D0604000000000000" pitchFamily="50" charset="-127"/>
                          <a:ea typeface="나눔고딕" panose="020D0604000000000000" pitchFamily="50" charset="-127"/>
                        </a:rPr>
                        <a:t>4</a:t>
                      </a:r>
                      <a:r>
                        <a:rPr lang="ko-KR" altLang="en-US" sz="1050" dirty="0" smtClean="0">
                          <a:latin typeface="나눔고딕" panose="020D0604000000000000" pitchFamily="50" charset="-127"/>
                          <a:ea typeface="나눔고딕" panose="020D0604000000000000" pitchFamily="50" charset="-127"/>
                        </a:rPr>
                        <a:t>월 </a:t>
                      </a:r>
                      <a:r>
                        <a:rPr lang="en-US" altLang="ko-KR" sz="1050" dirty="0" smtClean="0">
                          <a:latin typeface="나눔고딕" panose="020D0604000000000000" pitchFamily="50" charset="-127"/>
                          <a:ea typeface="나눔고딕" panose="020D0604000000000000" pitchFamily="50" charset="-127"/>
                        </a:rPr>
                        <a:t>6</a:t>
                      </a:r>
                      <a:r>
                        <a:rPr lang="ko-KR" altLang="en-US" sz="1050" dirty="0" smtClean="0">
                          <a:latin typeface="나눔고딕" panose="020D0604000000000000" pitchFamily="50" charset="-127"/>
                          <a:ea typeface="나눔고딕" panose="020D0604000000000000" pitchFamily="50" charset="-127"/>
                        </a:rPr>
                        <a:t>일 화요일 오후 </a:t>
                      </a:r>
                      <a:r>
                        <a:rPr lang="en-US" altLang="ko-KR" sz="1050" dirty="0" smtClean="0">
                          <a:latin typeface="나눔고딕" panose="020D0604000000000000" pitchFamily="50" charset="-127"/>
                          <a:ea typeface="나눔고딕" panose="020D0604000000000000" pitchFamily="50" charset="-127"/>
                        </a:rPr>
                        <a:t>12</a:t>
                      </a:r>
                      <a:r>
                        <a:rPr lang="ko-KR" altLang="en-US" sz="1050" dirty="0" smtClean="0">
                          <a:latin typeface="나눔고딕" panose="020D0604000000000000" pitchFamily="50" charset="-127"/>
                          <a:ea typeface="나눔고딕" panose="020D0604000000000000" pitchFamily="50" charset="-127"/>
                        </a:rPr>
                        <a:t>시 </a:t>
                      </a:r>
                      <a:r>
                        <a:rPr lang="en-US" altLang="ko-KR" sz="1050" dirty="0" smtClean="0">
                          <a:latin typeface="나눔고딕" panose="020D0604000000000000" pitchFamily="50" charset="-127"/>
                          <a:ea typeface="나눔고딕" panose="020D0604000000000000" pitchFamily="50" charset="-127"/>
                        </a:rPr>
                        <a:t>40</a:t>
                      </a:r>
                      <a:r>
                        <a:rPr lang="ko-KR" altLang="en-US" sz="1050" dirty="0" smtClean="0">
                          <a:latin typeface="나눔고딕" panose="020D0604000000000000" pitchFamily="50" charset="-127"/>
                          <a:ea typeface="나눔고딕" panose="020D0604000000000000" pitchFamily="50" charset="-127"/>
                        </a:rPr>
                        <a:t>분 </a:t>
                      </a:r>
                      <a:r>
                        <a:rPr lang="en-US" altLang="ko-KR" sz="1050" dirty="0" smtClean="0">
                          <a:latin typeface="나눔고딕" panose="020D0604000000000000" pitchFamily="50" charset="-127"/>
                          <a:ea typeface="나눔고딕" panose="020D0604000000000000" pitchFamily="50" charset="-127"/>
                        </a:rPr>
                        <a:t/>
                      </a:r>
                      <a:br>
                        <a:rPr lang="en-US" altLang="ko-KR" sz="1050" dirty="0" smtClean="0">
                          <a:latin typeface="나눔고딕" panose="020D0604000000000000" pitchFamily="50" charset="-127"/>
                          <a:ea typeface="나눔고딕" panose="020D0604000000000000" pitchFamily="50" charset="-127"/>
                        </a:rPr>
                      </a:br>
                      <a:r>
                        <a:rPr lang="en-US" altLang="ko-KR" sz="1050" dirty="0" smtClean="0">
                          <a:latin typeface="나눔고딕" panose="020D0604000000000000" pitchFamily="50" charset="-127"/>
                          <a:ea typeface="나눔고딕" panose="020D0604000000000000" pitchFamily="50" charset="-127"/>
                        </a:rPr>
                        <a:t>(</a:t>
                      </a:r>
                      <a:r>
                        <a:rPr lang="ko-KR" altLang="en-US" sz="1050" dirty="0" smtClean="0">
                          <a:latin typeface="나눔고딕" panose="020D0604000000000000" pitchFamily="50" charset="-127"/>
                          <a:ea typeface="나눔고딕" panose="020D0604000000000000" pitchFamily="50" charset="-127"/>
                        </a:rPr>
                        <a:t>점심시간 </a:t>
                      </a:r>
                      <a:r>
                        <a:rPr lang="en-US" altLang="ko-KR" sz="1050" dirty="0" smtClean="0">
                          <a:latin typeface="나눔고딕" panose="020D0604000000000000" pitchFamily="50" charset="-127"/>
                          <a:ea typeface="나눔고딕" panose="020D0604000000000000" pitchFamily="50" charset="-127"/>
                        </a:rPr>
                        <a:t>=</a:t>
                      </a:r>
                      <a:r>
                        <a:rPr lang="en-US" altLang="ko-KR" sz="1050" baseline="0" dirty="0" smtClean="0">
                          <a:latin typeface="나눔고딕" panose="020D0604000000000000" pitchFamily="50" charset="-127"/>
                          <a:ea typeface="나눔고딕" panose="020D0604000000000000" pitchFamily="50" charset="-127"/>
                        </a:rPr>
                        <a:t> </a:t>
                      </a:r>
                      <a:r>
                        <a:rPr lang="en-US" altLang="ko-KR" sz="1050" dirty="0" smtClean="0">
                          <a:latin typeface="나눔고딕" panose="020D0604000000000000" pitchFamily="50" charset="-127"/>
                          <a:ea typeface="나눔고딕" panose="020D0604000000000000" pitchFamily="50" charset="-127"/>
                        </a:rPr>
                        <a:t>2021</a:t>
                      </a:r>
                      <a:r>
                        <a:rPr lang="ko-KR" altLang="en-US" sz="1050" dirty="0" smtClean="0">
                          <a:latin typeface="나눔고딕" panose="020D0604000000000000" pitchFamily="50" charset="-127"/>
                          <a:ea typeface="나눔고딕" panose="020D0604000000000000" pitchFamily="50" charset="-127"/>
                        </a:rPr>
                        <a:t>년 </a:t>
                      </a:r>
                      <a:r>
                        <a:rPr lang="en-US" altLang="ko-KR" sz="1050" dirty="0" smtClean="0">
                          <a:latin typeface="나눔고딕" panose="020D0604000000000000" pitchFamily="50" charset="-127"/>
                          <a:ea typeface="나눔고딕" panose="020D0604000000000000" pitchFamily="50" charset="-127"/>
                        </a:rPr>
                        <a:t>4</a:t>
                      </a:r>
                      <a:r>
                        <a:rPr lang="ko-KR" altLang="en-US" sz="1050" dirty="0" smtClean="0">
                          <a:latin typeface="나눔고딕" panose="020D0604000000000000" pitchFamily="50" charset="-127"/>
                          <a:ea typeface="나눔고딕" panose="020D0604000000000000" pitchFamily="50" charset="-127"/>
                        </a:rPr>
                        <a:t>월 </a:t>
                      </a:r>
                      <a:r>
                        <a:rPr lang="en-US" altLang="ko-KR" sz="1050" dirty="0" smtClean="0">
                          <a:latin typeface="나눔고딕" panose="020D0604000000000000" pitchFamily="50" charset="-127"/>
                          <a:ea typeface="나눔고딕" panose="020D0604000000000000" pitchFamily="50" charset="-127"/>
                        </a:rPr>
                        <a:t>6</a:t>
                      </a:r>
                      <a:r>
                        <a:rPr lang="ko-KR" altLang="en-US" sz="1050" dirty="0" smtClean="0">
                          <a:latin typeface="나눔고딕" panose="020D0604000000000000" pitchFamily="50" charset="-127"/>
                          <a:ea typeface="나눔고딕" panose="020D0604000000000000" pitchFamily="50" charset="-127"/>
                        </a:rPr>
                        <a:t>일 </a:t>
                      </a:r>
                      <a:r>
                        <a:rPr lang="en-US" altLang="ko-KR" sz="1050" dirty="0" smtClean="0">
                          <a:latin typeface="나눔고딕" panose="020D0604000000000000" pitchFamily="50" charset="-127"/>
                          <a:ea typeface="나눔고딕" panose="020D0604000000000000" pitchFamily="50" charset="-127"/>
                        </a:rPr>
                        <a:t>12</a:t>
                      </a:r>
                      <a:r>
                        <a:rPr lang="ko-KR" altLang="en-US" sz="1050" dirty="0" smtClean="0">
                          <a:latin typeface="나눔고딕" panose="020D0604000000000000" pitchFamily="50" charset="-127"/>
                          <a:ea typeface="나눔고딕" panose="020D0604000000000000" pitchFamily="50" charset="-127"/>
                        </a:rPr>
                        <a:t>시 </a:t>
                      </a:r>
                      <a:r>
                        <a:rPr lang="en-US" altLang="ko-KR" sz="1050" dirty="0" smtClean="0">
                          <a:latin typeface="나눔고딕" panose="020D0604000000000000" pitchFamily="50" charset="-127"/>
                          <a:ea typeface="나눔고딕" panose="020D0604000000000000" pitchFamily="50" charset="-127"/>
                        </a:rPr>
                        <a:t>40</a:t>
                      </a:r>
                      <a:r>
                        <a:rPr lang="ko-KR" altLang="en-US" sz="1050" dirty="0" smtClean="0">
                          <a:latin typeface="나눔고딕" panose="020D0604000000000000" pitchFamily="50" charset="-127"/>
                          <a:ea typeface="나눔고딕" panose="020D0604000000000000" pitchFamily="50" charset="-127"/>
                        </a:rPr>
                        <a:t>분 </a:t>
                      </a:r>
                      <a:r>
                        <a:rPr lang="en-US" altLang="ko-KR" sz="1050" dirty="0" smtClean="0">
                          <a:latin typeface="나눔고딕" panose="020D0604000000000000" pitchFamily="50" charset="-127"/>
                          <a:ea typeface="나눔고딕" panose="020D0604000000000000" pitchFamily="50" charset="-127"/>
                        </a:rPr>
                        <a:t>~</a:t>
                      </a:r>
                      <a:r>
                        <a:rPr lang="en-US" altLang="ko-KR" sz="1050" baseline="0" dirty="0" smtClean="0">
                          <a:latin typeface="나눔고딕" panose="020D0604000000000000" pitchFamily="50" charset="-127"/>
                          <a:ea typeface="나눔고딕" panose="020D0604000000000000" pitchFamily="50" charset="-127"/>
                        </a:rPr>
                        <a:t> 13</a:t>
                      </a:r>
                      <a:r>
                        <a:rPr lang="ko-KR" altLang="en-US" sz="1050" baseline="0" dirty="0" smtClean="0">
                          <a:latin typeface="나눔고딕" panose="020D0604000000000000" pitchFamily="50" charset="-127"/>
                          <a:ea typeface="나눔고딕" panose="020D0604000000000000" pitchFamily="50" charset="-127"/>
                        </a:rPr>
                        <a:t>시 </a:t>
                      </a:r>
                      <a:r>
                        <a:rPr lang="en-US" altLang="ko-KR" sz="1050" baseline="0" dirty="0" smtClean="0">
                          <a:latin typeface="나눔고딕" panose="020D0604000000000000" pitchFamily="50" charset="-127"/>
                          <a:ea typeface="나눔고딕" panose="020D0604000000000000" pitchFamily="50" charset="-127"/>
                        </a:rPr>
                        <a:t>20</a:t>
                      </a:r>
                      <a:r>
                        <a:rPr lang="ko-KR" altLang="en-US" sz="1050" baseline="0" dirty="0" smtClean="0">
                          <a:latin typeface="나눔고딕" panose="020D0604000000000000" pitchFamily="50" charset="-127"/>
                          <a:ea typeface="나눔고딕" panose="020D0604000000000000" pitchFamily="50" charset="-127"/>
                        </a:rPr>
                        <a:t>분</a:t>
                      </a:r>
                      <a:r>
                        <a:rPr lang="en-US" altLang="ko-KR" sz="1050" baseline="0" dirty="0" smtClean="0">
                          <a:latin typeface="나눔고딕" panose="020D0604000000000000" pitchFamily="50" charset="-127"/>
                          <a:ea typeface="나눔고딕" panose="020D0604000000000000" pitchFamily="50" charset="-127"/>
                        </a:rPr>
                        <a:t>)</a:t>
                      </a:r>
                      <a:endParaRPr lang="ko-KR" altLang="en-US" sz="1050" dirty="0" smtClean="0">
                        <a:latin typeface="나눔고딕" panose="020D0604000000000000" pitchFamily="50" charset="-127"/>
                        <a:ea typeface="나눔고딕" panose="020D0604000000000000" pitchFamily="50"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50" dirty="0" smtClean="0">
                        <a:latin typeface="나눔고딕" panose="020D0604000000000000" pitchFamily="50" charset="-127"/>
                        <a:ea typeface="나눔고딕" panose="020D0604000000000000" pitchFamily="50" charset="-127"/>
                      </a:endParaRPr>
                    </a:p>
                  </a:txBody>
                  <a:tcPr anchor="ctr"/>
                </a:tc>
              </a:tr>
              <a:tr h="226314">
                <a:tc gridSpan="4">
                  <a:txBody>
                    <a:bodyPr/>
                    <a:lstStyle/>
                    <a:p>
                      <a:pPr latinLnBrk="1"/>
                      <a:r>
                        <a:rPr lang="en-US" altLang="ko-KR" sz="1050" b="1" dirty="0" smtClean="0">
                          <a:latin typeface="나눔고딕" panose="020D0604000000000000" pitchFamily="50" charset="-127"/>
                          <a:ea typeface="나눔고딕" panose="020D0604000000000000" pitchFamily="50" charset="-127"/>
                        </a:rPr>
                        <a:t>* </a:t>
                      </a:r>
                      <a:r>
                        <a:rPr lang="ko-KR" altLang="en-US" sz="1050" b="1" dirty="0" smtClean="0">
                          <a:latin typeface="나눔고딕" panose="020D0604000000000000" pitchFamily="50" charset="-127"/>
                          <a:ea typeface="나눔고딕" panose="020D0604000000000000" pitchFamily="50" charset="-127"/>
                        </a:rPr>
                        <a:t>실패 횟수</a:t>
                      </a:r>
                      <a:r>
                        <a:rPr lang="en-US" altLang="ko-KR" sz="1050" b="1" dirty="0" smtClean="0">
                          <a:latin typeface="나눔고딕" panose="020D0604000000000000" pitchFamily="50" charset="-127"/>
                          <a:ea typeface="나눔고딕" panose="020D0604000000000000" pitchFamily="50" charset="-127"/>
                        </a:rPr>
                        <a:t>: Apache</a:t>
                      </a:r>
                      <a:r>
                        <a:rPr lang="en-US" altLang="ko-KR" sz="1050" b="1" baseline="0" dirty="0" smtClean="0">
                          <a:latin typeface="나눔고딕" panose="020D0604000000000000" pitchFamily="50" charset="-127"/>
                          <a:ea typeface="나눔고딕" panose="020D0604000000000000" pitchFamily="50" charset="-127"/>
                        </a:rPr>
                        <a:t> 2.4 </a:t>
                      </a:r>
                      <a:r>
                        <a:rPr lang="ko-KR" altLang="en-US" sz="1050" b="1" baseline="0" dirty="0" smtClean="0">
                          <a:latin typeface="나눔고딕" panose="020D0604000000000000" pitchFamily="50" charset="-127"/>
                          <a:ea typeface="나눔고딕" panose="020D0604000000000000" pitchFamily="50" charset="-127"/>
                        </a:rPr>
                        <a:t>환경설정 실패로 운영체제 재설치를 </a:t>
                      </a:r>
                      <a:r>
                        <a:rPr lang="en-US" altLang="ko-KR" sz="1050" b="1" baseline="0" dirty="0" smtClean="0">
                          <a:latin typeface="나눔고딕" panose="020D0604000000000000" pitchFamily="50" charset="-127"/>
                          <a:ea typeface="나눔고딕" panose="020D0604000000000000" pitchFamily="50" charset="-127"/>
                        </a:rPr>
                        <a:t>1</a:t>
                      </a:r>
                      <a:r>
                        <a:rPr lang="ko-KR" altLang="en-US" sz="1050" b="1" baseline="0" dirty="0" smtClean="0">
                          <a:latin typeface="나눔고딕" panose="020D0604000000000000" pitchFamily="50" charset="-127"/>
                          <a:ea typeface="나눔고딕" panose="020D0604000000000000" pitchFamily="50" charset="-127"/>
                        </a:rPr>
                        <a:t>회 하였음</a:t>
                      </a:r>
                      <a:r>
                        <a:rPr lang="en-US" altLang="ko-KR" sz="1050" b="1" baseline="0" dirty="0" smtClean="0">
                          <a:latin typeface="나눔고딕" panose="020D0604000000000000" pitchFamily="50" charset="-127"/>
                          <a:ea typeface="나눔고딕" panose="020D0604000000000000" pitchFamily="50" charset="-127"/>
                        </a:rPr>
                        <a:t>. </a:t>
                      </a:r>
                    </a:p>
                    <a:p>
                      <a:pPr latinLnBrk="1"/>
                      <a:r>
                        <a:rPr lang="en-US" altLang="ko-KR" sz="1050" baseline="0" dirty="0" smtClean="0">
                          <a:latin typeface="나눔고딕" panose="020D0604000000000000" pitchFamily="50" charset="-127"/>
                          <a:ea typeface="나눔고딕" panose="020D0604000000000000" pitchFamily="50" charset="-127"/>
                        </a:rPr>
                        <a:t>=&gt; </a:t>
                      </a:r>
                      <a:r>
                        <a:rPr lang="ko-KR" altLang="en-US" sz="1050" baseline="0" dirty="0" smtClean="0">
                          <a:latin typeface="나눔고딕" panose="020D0604000000000000" pitchFamily="50" charset="-127"/>
                          <a:ea typeface="나눔고딕" panose="020D0604000000000000" pitchFamily="50" charset="-127"/>
                        </a:rPr>
                        <a:t>어디에서 어떻게 파일을 수정했는지 헷갈림</a:t>
                      </a:r>
                      <a:r>
                        <a:rPr lang="en-US" altLang="ko-KR" sz="1050" baseline="0" dirty="0" smtClean="0">
                          <a:latin typeface="나눔고딕" panose="020D0604000000000000" pitchFamily="50" charset="-127"/>
                          <a:ea typeface="나눔고딕" panose="020D0604000000000000" pitchFamily="50" charset="-127"/>
                        </a:rPr>
                        <a:t>. </a:t>
                      </a:r>
                      <a:endParaRPr lang="ko-KR" altLang="en-US" sz="1050" dirty="0">
                        <a:latin typeface="나눔고딕" panose="020D0604000000000000" pitchFamily="50" charset="-127"/>
                        <a:ea typeface="나눔고딕" panose="020D0604000000000000" pitchFamily="50" charset="-127"/>
                      </a:endParaRPr>
                    </a:p>
                  </a:txBody>
                  <a:tcPr/>
                </a:tc>
                <a:tc hMerge="1">
                  <a:txBody>
                    <a:bodyPr/>
                    <a:lstStyle/>
                    <a:p>
                      <a:pPr latinLnBrk="1"/>
                      <a:endParaRPr lang="ko-KR" altLang="en-US" sz="1200" dirty="0">
                        <a:latin typeface="나눔고딕" panose="020D0604000000000000" pitchFamily="50" charset="-127"/>
                        <a:ea typeface="나눔고딕" panose="020D0604000000000000" pitchFamily="50" charset="-127"/>
                      </a:endParaRPr>
                    </a:p>
                  </a:txBody>
                  <a:tcPr/>
                </a:tc>
                <a:tc hMerge="1">
                  <a:txBody>
                    <a:bodyPr/>
                    <a:lstStyle/>
                    <a:p>
                      <a:pPr latinLnBrk="1"/>
                      <a:endParaRPr lang="ko-KR" altLang="en-US" sz="1200" dirty="0">
                        <a:latin typeface="나눔고딕" panose="020D0604000000000000" pitchFamily="50" charset="-127"/>
                        <a:ea typeface="나눔고딕" panose="020D0604000000000000" pitchFamily="50" charset="-127"/>
                      </a:endParaRPr>
                    </a:p>
                  </a:txBody>
                  <a:tcPr/>
                </a:tc>
                <a:tc hMerge="1">
                  <a:txBody>
                    <a:bodyPr/>
                    <a:lstStyle/>
                    <a:p>
                      <a:pPr latinLnBrk="1"/>
                      <a:endParaRPr lang="ko-KR" altLang="en-US" sz="1050" dirty="0">
                        <a:latin typeface="나눔고딕" panose="020D0604000000000000" pitchFamily="50" charset="-127"/>
                        <a:ea typeface="나눔고딕" panose="020D0604000000000000" pitchFamily="50" charset="-127"/>
                      </a:endParaRPr>
                    </a:p>
                  </a:txBody>
                  <a:tcPr/>
                </a:tc>
              </a:tr>
            </a:tbl>
          </a:graphicData>
        </a:graphic>
      </p:graphicFrame>
    </p:spTree>
    <p:extLst>
      <p:ext uri="{BB962C8B-B14F-4D97-AF65-F5344CB8AC3E}">
        <p14:creationId xmlns:p14="http://schemas.microsoft.com/office/powerpoint/2010/main" val="30006592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7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7580" y="1576387"/>
            <a:ext cx="7772400" cy="404812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25. </a:t>
            </a:r>
            <a:r>
              <a:rPr lang="en-US" altLang="ko-KR" sz="1600" b="1" spc="-151" dirty="0">
                <a:solidFill>
                  <a:srgbClr val="1C314E"/>
                </a:solidFill>
                <a:latin typeface="나눔고딕"/>
                <a:ea typeface="나눔고딕"/>
              </a:rPr>
              <a:t>[</a:t>
            </a:r>
            <a:r>
              <a:rPr lang="ko-KR" altLang="en-US" sz="1600" b="1" spc="-151" dirty="0">
                <a:solidFill>
                  <a:srgbClr val="1C314E"/>
                </a:solidFill>
                <a:latin typeface="나눔고딕"/>
                <a:ea typeface="나눔고딕"/>
              </a:rPr>
              <a:t>작업</a:t>
            </a:r>
            <a:r>
              <a:rPr lang="en-US" altLang="ko-KR" sz="1600" b="1" spc="-151" dirty="0">
                <a:solidFill>
                  <a:srgbClr val="1C314E"/>
                </a:solidFill>
                <a:latin typeface="나눔고딕"/>
                <a:ea typeface="나눔고딕"/>
              </a:rPr>
              <a:t>]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a:t>
            </a:r>
            <a:r>
              <a:rPr lang="en-US" altLang="ko-KR" sz="1600" b="1" spc="-151" dirty="0">
                <a:solidFill>
                  <a:srgbClr val="1C314E"/>
                </a:solidFill>
                <a:latin typeface="나눔고딕"/>
                <a:ea typeface="나눔고딕"/>
              </a:rPr>
              <a:t>20.04, Apache 2.4, PHP 8.0 – </a:t>
            </a:r>
            <a:r>
              <a:rPr lang="ko-KR" altLang="en-US" sz="1600" b="1" spc="-151" dirty="0" smtClean="0">
                <a:solidFill>
                  <a:srgbClr val="1C314E"/>
                </a:solidFill>
                <a:latin typeface="나눔고딕"/>
                <a:ea typeface="나눔고딕"/>
              </a:rPr>
              <a:t>동작 모습 </a:t>
            </a:r>
            <a:r>
              <a:rPr lang="en-US" altLang="ko-KR" sz="1600" b="1" spc="-151" dirty="0" smtClean="0">
                <a:solidFill>
                  <a:srgbClr val="1C314E"/>
                </a:solidFill>
                <a:latin typeface="나눔고딕"/>
                <a:ea typeface="나눔고딕"/>
              </a:rPr>
              <a:t>(</a:t>
            </a:r>
            <a:r>
              <a:rPr lang="en-US" altLang="ko-KR" sz="1600" b="1" spc="-151" dirty="0" err="1" smtClean="0">
                <a:solidFill>
                  <a:srgbClr val="1C314E"/>
                </a:solidFill>
                <a:latin typeface="나눔고딕"/>
                <a:ea typeface="나눔고딕"/>
              </a:rPr>
              <a:t>phpinfo.php</a:t>
            </a:r>
            <a:r>
              <a:rPr lang="en-US" altLang="ko-KR" sz="1600" b="1" spc="-151" dirty="0" smtClean="0">
                <a:solidFill>
                  <a:srgbClr val="1C314E"/>
                </a:solidFill>
                <a:latin typeface="나눔고딕"/>
                <a:ea typeface="나눔고딕"/>
              </a:rPr>
              <a:t>) - IPv6 (2021-04-06</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80</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91475"/>
            <a:ext cx="8470080" cy="274531"/>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아래의 명령어를 입력하여 </a:t>
            </a:r>
            <a:r>
              <a:rPr lang="en-US" altLang="ko-KR" sz="1100" dirty="0" err="1" smtClean="0">
                <a:latin typeface="나눔고딕" panose="020D0604000000000000" pitchFamily="50" charset="-127"/>
                <a:ea typeface="나눔고딕" panose="020D0604000000000000" pitchFamily="50" charset="-127"/>
              </a:rPr>
              <a:t>phpinfo.php</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파일을 생성할 수 있다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3412513" y="1946275"/>
            <a:ext cx="1286934" cy="829734"/>
          </a:xfrm>
          <a:prstGeom prst="rect">
            <a:avLst/>
          </a:prstGeom>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100" b="1" dirty="0" smtClean="0">
                <a:latin typeface="나눔고딕" panose="020D0604000000000000" pitchFamily="50" charset="-127"/>
                <a:ea typeface="나눔고딕" panose="020D0604000000000000" pitchFamily="50" charset="-127"/>
              </a:rPr>
              <a:t>&lt;?</a:t>
            </a:r>
            <a:r>
              <a:rPr lang="en-US" altLang="ko-KR" sz="1100" b="1" dirty="0" err="1" smtClean="0">
                <a:latin typeface="나눔고딕" panose="020D0604000000000000" pitchFamily="50" charset="-127"/>
                <a:ea typeface="나눔고딕" panose="020D0604000000000000" pitchFamily="50" charset="-127"/>
              </a:rPr>
              <a:t>php</a:t>
            </a:r>
            <a:endParaRPr lang="en-US" altLang="ko-KR" sz="1100" b="1" dirty="0" smtClean="0">
              <a:latin typeface="나눔고딕" panose="020D0604000000000000" pitchFamily="50" charset="-127"/>
              <a:ea typeface="나눔고딕" panose="020D0604000000000000" pitchFamily="50" charset="-127"/>
            </a:endParaRPr>
          </a:p>
          <a:p>
            <a:r>
              <a:rPr lang="en-US" altLang="ko-KR" sz="1100" b="1" dirty="0" smtClean="0">
                <a:latin typeface="나눔고딕" panose="020D0604000000000000" pitchFamily="50" charset="-127"/>
                <a:ea typeface="나눔고딕" panose="020D0604000000000000" pitchFamily="50" charset="-127"/>
              </a:rPr>
              <a:t>      </a:t>
            </a:r>
            <a:r>
              <a:rPr lang="en-US" altLang="ko-KR" sz="1100" b="1" dirty="0" err="1" smtClean="0">
                <a:latin typeface="나눔고딕" panose="020D0604000000000000" pitchFamily="50" charset="-127"/>
                <a:ea typeface="나눔고딕" panose="020D0604000000000000" pitchFamily="50" charset="-127"/>
              </a:rPr>
              <a:t>phpinfo</a:t>
            </a:r>
            <a:r>
              <a:rPr lang="en-US" altLang="ko-KR" sz="1100" b="1" dirty="0" smtClean="0">
                <a:latin typeface="나눔고딕" panose="020D0604000000000000" pitchFamily="50" charset="-127"/>
                <a:ea typeface="나눔고딕" panose="020D0604000000000000" pitchFamily="50" charset="-127"/>
              </a:rPr>
              <a:t>();</a:t>
            </a:r>
          </a:p>
          <a:p>
            <a:r>
              <a:rPr lang="en-US" altLang="ko-KR" sz="1100" b="1" dirty="0" smtClean="0">
                <a:latin typeface="나눔고딕" panose="020D0604000000000000" pitchFamily="50" charset="-127"/>
                <a:ea typeface="나눔고딕" panose="020D0604000000000000" pitchFamily="50" charset="-127"/>
              </a:rPr>
              <a:t>?&gt;</a:t>
            </a:r>
            <a:endParaRPr lang="ko-KR" altLang="en-US" sz="1100" b="1" dirty="0">
              <a:latin typeface="나눔고딕" panose="020D0604000000000000" pitchFamily="50" charset="-127"/>
              <a:ea typeface="나눔고딕" panose="020D0604000000000000" pitchFamily="50" charset="-127"/>
            </a:endParaRPr>
          </a:p>
        </p:txBody>
      </p:sp>
      <p:sp>
        <p:nvSpPr>
          <p:cNvPr id="9" name="직사각형 8"/>
          <p:cNvSpPr/>
          <p:nvPr/>
        </p:nvSpPr>
        <p:spPr>
          <a:xfrm>
            <a:off x="3412513" y="3098800"/>
            <a:ext cx="1286934" cy="654050"/>
          </a:xfrm>
          <a:prstGeom prst="rect">
            <a:avLst/>
          </a:prstGeom>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100" b="1" dirty="0" smtClean="0">
                <a:latin typeface="나눔고딕" panose="020D0604000000000000" pitchFamily="50" charset="-127"/>
                <a:ea typeface="나눔고딕" panose="020D0604000000000000" pitchFamily="50" charset="-127"/>
              </a:rPr>
              <a:t>ESC</a:t>
            </a:r>
            <a:r>
              <a:rPr lang="ko-KR" altLang="en-US" sz="1100" b="1" dirty="0" smtClean="0">
                <a:latin typeface="나눔고딕" panose="020D0604000000000000" pitchFamily="50" charset="-127"/>
                <a:ea typeface="나눔고딕" panose="020D0604000000000000" pitchFamily="50" charset="-127"/>
              </a:rPr>
              <a:t>키</a:t>
            </a:r>
            <a:endParaRPr lang="en-US" altLang="ko-KR" sz="1100" b="1" dirty="0" smtClean="0">
              <a:latin typeface="나눔고딕" panose="020D0604000000000000" pitchFamily="50" charset="-127"/>
              <a:ea typeface="나눔고딕" panose="020D0604000000000000" pitchFamily="50" charset="-127"/>
            </a:endParaRPr>
          </a:p>
          <a:p>
            <a:r>
              <a:rPr lang="en-US" altLang="ko-KR" sz="1100" b="1" dirty="0" smtClean="0">
                <a:latin typeface="나눔고딕" panose="020D0604000000000000" pitchFamily="50" charset="-127"/>
                <a:ea typeface="나눔고딕" panose="020D0604000000000000" pitchFamily="50" charset="-127"/>
              </a:rPr>
              <a:t>:</a:t>
            </a:r>
            <a:r>
              <a:rPr lang="en-US" altLang="ko-KR" sz="1100" b="1" dirty="0" err="1" smtClean="0">
                <a:latin typeface="나눔고딕" panose="020D0604000000000000" pitchFamily="50" charset="-127"/>
                <a:ea typeface="나눔고딕" panose="020D0604000000000000" pitchFamily="50" charset="-127"/>
              </a:rPr>
              <a:t>wq</a:t>
            </a:r>
            <a:r>
              <a:rPr lang="en-US" altLang="ko-KR" sz="1100" b="1" dirty="0" smtClean="0">
                <a:latin typeface="나눔고딕" panose="020D0604000000000000" pitchFamily="50" charset="-127"/>
                <a:ea typeface="나눔고딕" panose="020D0604000000000000" pitchFamily="50" charset="-127"/>
              </a:rPr>
              <a:t> </a:t>
            </a:r>
            <a:r>
              <a:rPr lang="ko-KR" altLang="en-US" sz="1100" b="1" dirty="0" err="1" smtClean="0">
                <a:latin typeface="나눔고딕" panose="020D0604000000000000" pitchFamily="50" charset="-127"/>
                <a:ea typeface="나눔고딕" panose="020D0604000000000000" pitchFamily="50" charset="-127"/>
              </a:rPr>
              <a:t>엔</a:t>
            </a:r>
            <a:r>
              <a:rPr lang="ko-KR" altLang="en-US" sz="1100" b="1" dirty="0" err="1">
                <a:latin typeface="나눔고딕" panose="020D0604000000000000" pitchFamily="50" charset="-127"/>
                <a:ea typeface="나눔고딕" panose="020D0604000000000000" pitchFamily="50" charset="-127"/>
              </a:rPr>
              <a:t>터</a:t>
            </a:r>
            <a:endParaRPr lang="ko-KR" altLang="en-US" sz="11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5779519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6_7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1534054"/>
            <a:ext cx="7772400" cy="512762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25. </a:t>
            </a:r>
            <a:r>
              <a:rPr lang="en-US" altLang="ko-KR" sz="1600" b="1" spc="-151" dirty="0">
                <a:solidFill>
                  <a:srgbClr val="1C314E"/>
                </a:solidFill>
                <a:latin typeface="나눔고딕"/>
                <a:ea typeface="나눔고딕"/>
              </a:rPr>
              <a:t>[</a:t>
            </a:r>
            <a:r>
              <a:rPr lang="ko-KR" altLang="en-US" sz="1600" b="1" spc="-151" dirty="0">
                <a:solidFill>
                  <a:srgbClr val="1C314E"/>
                </a:solidFill>
                <a:latin typeface="나눔고딕"/>
                <a:ea typeface="나눔고딕"/>
              </a:rPr>
              <a:t>작업</a:t>
            </a:r>
            <a:r>
              <a:rPr lang="en-US" altLang="ko-KR" sz="1600" b="1" spc="-151" dirty="0">
                <a:solidFill>
                  <a:srgbClr val="1C314E"/>
                </a:solidFill>
                <a:latin typeface="나눔고딕"/>
                <a:ea typeface="나눔고딕"/>
              </a:rPr>
              <a:t>]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a:t>
            </a:r>
            <a:r>
              <a:rPr lang="en-US" altLang="ko-KR" sz="1600" b="1" spc="-151" dirty="0">
                <a:solidFill>
                  <a:srgbClr val="1C314E"/>
                </a:solidFill>
                <a:latin typeface="나눔고딕"/>
                <a:ea typeface="나눔고딕"/>
              </a:rPr>
              <a:t>20.04, Apache 2.4, PHP 8.0 – </a:t>
            </a:r>
            <a:r>
              <a:rPr lang="ko-KR" altLang="en-US" sz="1600" b="1" spc="-151" dirty="0" smtClean="0">
                <a:solidFill>
                  <a:srgbClr val="1C314E"/>
                </a:solidFill>
                <a:latin typeface="나눔고딕"/>
                <a:ea typeface="나눔고딕"/>
              </a:rPr>
              <a:t>동작 모습 </a:t>
            </a:r>
            <a:r>
              <a:rPr lang="en-US" altLang="ko-KR" sz="1600" b="1" spc="-151" dirty="0" smtClean="0">
                <a:solidFill>
                  <a:srgbClr val="1C314E"/>
                </a:solidFill>
                <a:latin typeface="나눔고딕"/>
                <a:ea typeface="나눔고딕"/>
              </a:rPr>
              <a:t>(</a:t>
            </a:r>
            <a:r>
              <a:rPr lang="en-US" altLang="ko-KR" sz="1600" b="1" spc="-151" dirty="0" err="1" smtClean="0">
                <a:solidFill>
                  <a:srgbClr val="1C314E"/>
                </a:solidFill>
                <a:latin typeface="나눔고딕"/>
                <a:ea typeface="나눔고딕"/>
              </a:rPr>
              <a:t>phpinfo.php</a:t>
            </a:r>
            <a:r>
              <a:rPr lang="en-US" altLang="ko-KR" sz="1600" b="1" spc="-151" dirty="0" smtClean="0">
                <a:solidFill>
                  <a:srgbClr val="1C314E"/>
                </a:solidFill>
                <a:latin typeface="나눔고딕"/>
                <a:ea typeface="나눔고딕"/>
              </a:rPr>
              <a:t>) - IPv6 (2021-04-06</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81</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191475"/>
            <a:ext cx="8470080" cy="274531"/>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동작된 모습이다</a:t>
            </a:r>
            <a:r>
              <a:rPr lang="en-US" altLang="ko-KR" sz="1100" dirty="0" smtClean="0">
                <a:latin typeface="나눔고딕" panose="020D0604000000000000" pitchFamily="50" charset="-127"/>
                <a:ea typeface="나눔고딕" panose="020D0604000000000000" pitchFamily="50" charset="-127"/>
              </a:rPr>
              <a:t>. (</a:t>
            </a:r>
            <a:r>
              <a:rPr lang="en-US" altLang="ko-KR" sz="1100" dirty="0" err="1" smtClean="0">
                <a:latin typeface="나눔고딕" panose="020D0604000000000000" pitchFamily="50" charset="-127"/>
                <a:ea typeface="나눔고딕" panose="020D0604000000000000" pitchFamily="50" charset="-127"/>
              </a:rPr>
              <a:t>phpinfo.php</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파일을 작성해야 함</a:t>
            </a:r>
            <a:r>
              <a:rPr lang="en-US" altLang="ko-KR" sz="1100" dirty="0" smtClean="0">
                <a:latin typeface="나눔고딕" panose="020D0604000000000000" pitchFamily="50" charset="-127"/>
                <a:ea typeface="나눔고딕" panose="020D0604000000000000" pitchFamily="50" charset="-127"/>
              </a:rPr>
              <a:t>.</a:t>
            </a:r>
          </a:p>
        </p:txBody>
      </p:sp>
      <p:sp>
        <p:nvSpPr>
          <p:cNvPr id="9" name="직사각형 8"/>
          <p:cNvSpPr/>
          <p:nvPr/>
        </p:nvSpPr>
        <p:spPr>
          <a:xfrm>
            <a:off x="550333" y="5029200"/>
            <a:ext cx="1286934" cy="12191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ko-KR" sz="1000" b="1" dirty="0" err="1" smtClean="0">
                <a:latin typeface="나눔고딕" panose="020D0604000000000000" pitchFamily="50" charset="-127"/>
                <a:ea typeface="나눔고딕" panose="020D0604000000000000" pitchFamily="50" charset="-127"/>
              </a:rPr>
              <a:t>BcMath</a:t>
            </a:r>
            <a:r>
              <a:rPr lang="en-US" altLang="ko-KR" sz="1000" b="1" dirty="0" smtClean="0">
                <a:latin typeface="나눔고딕" panose="020D0604000000000000" pitchFamily="50" charset="-127"/>
                <a:ea typeface="나눔고딕" panose="020D0604000000000000" pitchFamily="50" charset="-127"/>
              </a:rPr>
              <a:t> </a:t>
            </a:r>
            <a:r>
              <a:rPr lang="ko-KR" altLang="en-US" sz="1000" b="1" dirty="0" smtClean="0">
                <a:latin typeface="나눔고딕" panose="020D0604000000000000" pitchFamily="50" charset="-127"/>
                <a:ea typeface="나눔고딕" panose="020D0604000000000000" pitchFamily="50" charset="-127"/>
              </a:rPr>
              <a:t>과학계산</a:t>
            </a:r>
            <a:r>
              <a:rPr lang="en-US" altLang="ko-KR" sz="1000" b="1" dirty="0" smtClean="0">
                <a:latin typeface="나눔고딕" panose="020D0604000000000000" pitchFamily="50" charset="-127"/>
                <a:ea typeface="나눔고딕" panose="020D0604000000000000" pitchFamily="50" charset="-127"/>
              </a:rPr>
              <a:t>,</a:t>
            </a:r>
          </a:p>
          <a:p>
            <a:r>
              <a:rPr lang="en-US" altLang="ko-KR" sz="1000" b="1" dirty="0" smtClean="0">
                <a:latin typeface="나눔고딕" panose="020D0604000000000000" pitchFamily="50" charset="-127"/>
                <a:ea typeface="나눔고딕" panose="020D0604000000000000" pitchFamily="50" charset="-127"/>
              </a:rPr>
              <a:t>Zip,</a:t>
            </a:r>
          </a:p>
          <a:p>
            <a:r>
              <a:rPr lang="en-US" altLang="ko-KR" sz="1000" b="1" dirty="0" err="1" smtClean="0">
                <a:latin typeface="나눔고딕" panose="020D0604000000000000" pitchFamily="50" charset="-127"/>
                <a:ea typeface="나눔고딕" panose="020D0604000000000000" pitchFamily="50" charset="-127"/>
              </a:rPr>
              <a:t>Snmp</a:t>
            </a:r>
            <a:r>
              <a:rPr lang="en-US" altLang="ko-KR" sz="1000" b="1" dirty="0" smtClean="0">
                <a:latin typeface="나눔고딕" panose="020D0604000000000000" pitchFamily="50" charset="-127"/>
                <a:ea typeface="나눔고딕" panose="020D0604000000000000" pitchFamily="50" charset="-127"/>
              </a:rPr>
              <a:t>,</a:t>
            </a:r>
          </a:p>
          <a:p>
            <a:r>
              <a:rPr lang="en-US" altLang="ko-KR" sz="1000" b="1" dirty="0" smtClean="0">
                <a:latin typeface="나눔고딕" panose="020D0604000000000000" pitchFamily="50" charset="-127"/>
                <a:ea typeface="나눔고딕" panose="020D0604000000000000" pitchFamily="50" charset="-127"/>
              </a:rPr>
              <a:t>Xml </a:t>
            </a:r>
            <a:r>
              <a:rPr lang="ko-KR" altLang="en-US" sz="1000" b="1" dirty="0" smtClean="0">
                <a:latin typeface="나눔고딕" panose="020D0604000000000000" pitchFamily="50" charset="-127"/>
                <a:ea typeface="나눔고딕" panose="020D0604000000000000" pitchFamily="50" charset="-127"/>
              </a:rPr>
              <a:t>등</a:t>
            </a:r>
            <a:endParaRPr lang="en-US" altLang="ko-KR" sz="1000" b="1" dirty="0" smtClean="0">
              <a:latin typeface="나눔고딕" panose="020D0604000000000000" pitchFamily="50" charset="-127"/>
              <a:ea typeface="나눔고딕" panose="020D0604000000000000" pitchFamily="50" charset="-127"/>
            </a:endParaRPr>
          </a:p>
          <a:p>
            <a:r>
              <a:rPr lang="en-US" altLang="ko-KR" sz="1000" b="1" dirty="0" err="1" smtClean="0">
                <a:latin typeface="나눔고딕" panose="020D0604000000000000" pitchFamily="50" charset="-127"/>
                <a:ea typeface="나눔고딕" panose="020D0604000000000000" pitchFamily="50" charset="-127"/>
              </a:rPr>
              <a:t>Mysql</a:t>
            </a:r>
            <a:r>
              <a:rPr lang="en-US" altLang="ko-KR" sz="1000" b="1" dirty="0" smtClean="0">
                <a:latin typeface="나눔고딕" panose="020D0604000000000000" pitchFamily="50" charset="-127"/>
                <a:ea typeface="나눔고딕" panose="020D0604000000000000" pitchFamily="50" charset="-127"/>
              </a:rPr>
              <a:t>(</a:t>
            </a:r>
            <a:r>
              <a:rPr lang="en-US" altLang="ko-KR" sz="1000" b="1" dirty="0" err="1" smtClean="0">
                <a:latin typeface="나눔고딕" panose="020D0604000000000000" pitchFamily="50" charset="-127"/>
                <a:ea typeface="나눔고딕" panose="020D0604000000000000" pitchFamily="50" charset="-127"/>
              </a:rPr>
              <a:t>mariadb</a:t>
            </a:r>
            <a:r>
              <a:rPr lang="en-US" altLang="ko-KR" sz="1000" b="1" dirty="0" smtClean="0">
                <a:latin typeface="나눔고딕" panose="020D0604000000000000" pitchFamily="50" charset="-127"/>
                <a:ea typeface="나눔고딕" panose="020D0604000000000000" pitchFamily="50" charset="-127"/>
              </a:rPr>
              <a:t>),</a:t>
            </a:r>
          </a:p>
          <a:p>
            <a:r>
              <a:rPr lang="en-US" altLang="ko-KR" sz="1000" b="1" dirty="0" err="1" smtClean="0">
                <a:latin typeface="나눔고딕" panose="020D0604000000000000" pitchFamily="50" charset="-127"/>
                <a:ea typeface="나눔고딕" panose="020D0604000000000000" pitchFamily="50" charset="-127"/>
              </a:rPr>
              <a:t>postgreSQL</a:t>
            </a:r>
            <a:r>
              <a:rPr lang="en-US" altLang="ko-KR" sz="1000" b="1" dirty="0" smtClean="0">
                <a:latin typeface="나눔고딕" panose="020D0604000000000000" pitchFamily="50" charset="-127"/>
                <a:ea typeface="나눔고딕" panose="020D0604000000000000" pitchFamily="50" charset="-127"/>
              </a:rPr>
              <a:t> </a:t>
            </a:r>
            <a:r>
              <a:rPr lang="ko-KR" altLang="en-US" sz="1000" b="1" dirty="0" smtClean="0">
                <a:latin typeface="나눔고딕" panose="020D0604000000000000" pitchFamily="50" charset="-127"/>
                <a:ea typeface="나눔고딕" panose="020D0604000000000000" pitchFamily="50" charset="-127"/>
              </a:rPr>
              <a:t>등</a:t>
            </a:r>
            <a:endParaRPr lang="en-US" altLang="ko-KR" sz="1000" b="1" dirty="0" smtClean="0">
              <a:latin typeface="나눔고딕" panose="020D0604000000000000" pitchFamily="50" charset="-127"/>
              <a:ea typeface="나눔고딕" panose="020D0604000000000000" pitchFamily="50" charset="-127"/>
            </a:endParaRPr>
          </a:p>
        </p:txBody>
      </p:sp>
      <p:sp>
        <p:nvSpPr>
          <p:cNvPr id="10" name="직사각형 9"/>
          <p:cNvSpPr/>
          <p:nvPr/>
        </p:nvSpPr>
        <p:spPr>
          <a:xfrm>
            <a:off x="550333" y="2870201"/>
            <a:ext cx="1286934" cy="829734"/>
          </a:xfrm>
          <a:prstGeom prst="rect">
            <a:avLst/>
          </a:prstGeom>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100" b="1" dirty="0" smtClean="0">
                <a:latin typeface="나눔고딕" panose="020D0604000000000000" pitchFamily="50" charset="-127"/>
                <a:ea typeface="나눔고딕" panose="020D0604000000000000" pitchFamily="50" charset="-127"/>
              </a:rPr>
              <a:t>&lt;?</a:t>
            </a:r>
            <a:r>
              <a:rPr lang="en-US" altLang="ko-KR" sz="1100" b="1" dirty="0" err="1" smtClean="0">
                <a:latin typeface="나눔고딕" panose="020D0604000000000000" pitchFamily="50" charset="-127"/>
                <a:ea typeface="나눔고딕" panose="020D0604000000000000" pitchFamily="50" charset="-127"/>
              </a:rPr>
              <a:t>php</a:t>
            </a:r>
            <a:endParaRPr lang="en-US" altLang="ko-KR" sz="1100" b="1" dirty="0" smtClean="0">
              <a:latin typeface="나눔고딕" panose="020D0604000000000000" pitchFamily="50" charset="-127"/>
              <a:ea typeface="나눔고딕" panose="020D0604000000000000" pitchFamily="50" charset="-127"/>
            </a:endParaRPr>
          </a:p>
          <a:p>
            <a:r>
              <a:rPr lang="en-US" altLang="ko-KR" sz="1100" b="1" dirty="0" smtClean="0">
                <a:latin typeface="나눔고딕" panose="020D0604000000000000" pitchFamily="50" charset="-127"/>
                <a:ea typeface="나눔고딕" panose="020D0604000000000000" pitchFamily="50" charset="-127"/>
              </a:rPr>
              <a:t>      </a:t>
            </a:r>
            <a:r>
              <a:rPr lang="en-US" altLang="ko-KR" sz="1100" b="1" dirty="0" err="1" smtClean="0">
                <a:latin typeface="나눔고딕" panose="020D0604000000000000" pitchFamily="50" charset="-127"/>
                <a:ea typeface="나눔고딕" panose="020D0604000000000000" pitchFamily="50" charset="-127"/>
              </a:rPr>
              <a:t>phpinfo</a:t>
            </a:r>
            <a:r>
              <a:rPr lang="en-US" altLang="ko-KR" sz="1100" b="1" dirty="0" smtClean="0">
                <a:latin typeface="나눔고딕" panose="020D0604000000000000" pitchFamily="50" charset="-127"/>
                <a:ea typeface="나눔고딕" panose="020D0604000000000000" pitchFamily="50" charset="-127"/>
              </a:rPr>
              <a:t>();</a:t>
            </a:r>
          </a:p>
          <a:p>
            <a:r>
              <a:rPr lang="en-US" altLang="ko-KR" sz="1100" b="1" dirty="0" smtClean="0">
                <a:latin typeface="나눔고딕" panose="020D0604000000000000" pitchFamily="50" charset="-127"/>
                <a:ea typeface="나눔고딕" panose="020D0604000000000000" pitchFamily="50" charset="-127"/>
              </a:rPr>
              <a:t>?&gt;</a:t>
            </a:r>
            <a:endParaRPr lang="ko-KR" altLang="en-US" sz="11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240915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8"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9"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26. </a:t>
            </a:r>
            <a:r>
              <a:rPr lang="en-US" altLang="ko-KR" sz="1600" b="1" spc="-151" dirty="0">
                <a:solidFill>
                  <a:srgbClr val="1C314E"/>
                </a:solidFill>
                <a:latin typeface="나눔고딕"/>
                <a:ea typeface="나눔고딕"/>
              </a:rPr>
              <a:t>[</a:t>
            </a:r>
            <a:r>
              <a:rPr lang="ko-KR" altLang="en-US" sz="1600" b="1" spc="-151" dirty="0">
                <a:solidFill>
                  <a:srgbClr val="1C314E"/>
                </a:solidFill>
                <a:latin typeface="나눔고딕"/>
                <a:ea typeface="나눔고딕"/>
              </a:rPr>
              <a:t>작업</a:t>
            </a:r>
            <a:r>
              <a:rPr lang="en-US" altLang="ko-KR" sz="1600" b="1" spc="-151" dirty="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20.04, Apache 2.4 – OpenSSL </a:t>
            </a:r>
            <a:r>
              <a:rPr lang="ko-KR" altLang="en-US" sz="1600" b="1" spc="-151" dirty="0" smtClean="0">
                <a:solidFill>
                  <a:srgbClr val="1C314E"/>
                </a:solidFill>
                <a:latin typeface="나눔고딕"/>
                <a:ea typeface="나눔고딕"/>
              </a:rPr>
              <a:t>사설 인증서 생성 </a:t>
            </a:r>
            <a:r>
              <a:rPr lang="en-US" altLang="ko-KR" sz="1600" b="1" spc="-151" dirty="0" smtClean="0">
                <a:solidFill>
                  <a:srgbClr val="1C314E"/>
                </a:solidFill>
                <a:latin typeface="나눔고딕"/>
                <a:ea typeface="나눔고딕"/>
              </a:rPr>
              <a:t>/ SSL </a:t>
            </a:r>
            <a:r>
              <a:rPr lang="ko-KR" altLang="en-US" sz="1600" b="1" spc="-151" dirty="0" err="1" smtClean="0">
                <a:solidFill>
                  <a:srgbClr val="1C314E"/>
                </a:solidFill>
                <a:latin typeface="나눔고딕"/>
                <a:ea typeface="나눔고딕"/>
              </a:rPr>
              <a:t>암호키</a:t>
            </a:r>
            <a:r>
              <a:rPr lang="ko-KR" altLang="en-US" sz="1600" b="1" spc="-151" dirty="0" smtClean="0">
                <a:solidFill>
                  <a:srgbClr val="1C314E"/>
                </a:solidFill>
                <a:latin typeface="나눔고딕"/>
                <a:ea typeface="나눔고딕"/>
              </a:rPr>
              <a:t> 자동완성</a:t>
            </a:r>
            <a:r>
              <a:rPr lang="en-US" altLang="ko-KR" sz="1600" b="1" spc="-151" dirty="0" smtClean="0">
                <a:solidFill>
                  <a:srgbClr val="1C314E"/>
                </a:solidFill>
                <a:latin typeface="나눔고딕"/>
                <a:ea typeface="나눔고딕"/>
              </a:rPr>
              <a:t>[Enter Pass] </a:t>
            </a:r>
            <a:br>
              <a:rPr lang="en-US" altLang="ko-KR" sz="1600" b="1" spc="-151" dirty="0" smtClean="0">
                <a:solidFill>
                  <a:srgbClr val="1C314E"/>
                </a:solidFill>
                <a:latin typeface="나눔고딕"/>
                <a:ea typeface="나눔고딕"/>
              </a:rPr>
            </a:br>
            <a:r>
              <a:rPr lang="en-US" altLang="ko-KR" sz="1600" b="1" spc="-151" dirty="0" smtClean="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쉘</a:t>
            </a:r>
            <a:r>
              <a:rPr lang="ko-KR" altLang="en-US" sz="1600" b="1" spc="-151" dirty="0" smtClean="0">
                <a:solidFill>
                  <a:srgbClr val="1C314E"/>
                </a:solidFill>
                <a:latin typeface="나눔고딕"/>
                <a:ea typeface="나눔고딕"/>
              </a:rPr>
              <a:t> 프로그래밍 입문</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(2021-04-06</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10"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82</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11" name="CustomShape 5"/>
          <p:cNvSpPr/>
          <p:nvPr/>
        </p:nvSpPr>
        <p:spPr>
          <a:xfrm>
            <a:off x="364680" y="1382614"/>
            <a:ext cx="8470080" cy="6239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최신 </a:t>
            </a:r>
            <a:r>
              <a:rPr lang="en-US" altLang="ko-KR" sz="1100" dirty="0" smtClean="0">
                <a:latin typeface="나눔고딕" panose="020D0604000000000000" pitchFamily="50" charset="-127"/>
                <a:ea typeface="나눔고딕" panose="020D0604000000000000" pitchFamily="50" charset="-127"/>
              </a:rPr>
              <a:t>MS</a:t>
            </a:r>
            <a:r>
              <a:rPr lang="ko-KR" altLang="en-US" sz="1100" dirty="0" smtClean="0">
                <a:latin typeface="나눔고딕" panose="020D0604000000000000" pitchFamily="50" charset="-127"/>
                <a:ea typeface="나눔고딕" panose="020D0604000000000000" pitchFamily="50" charset="-127"/>
              </a:rPr>
              <a:t>윈도우에는 현재 </a:t>
            </a:r>
            <a:r>
              <a:rPr lang="en-US" altLang="ko-KR" sz="1100" dirty="0" smtClean="0">
                <a:latin typeface="나눔고딕" panose="020D0604000000000000" pitchFamily="50" charset="-127"/>
                <a:ea typeface="나눔고딕" panose="020D0604000000000000" pitchFamily="50" charset="-127"/>
              </a:rPr>
              <a:t>PowerShell</a:t>
            </a:r>
            <a:r>
              <a:rPr lang="ko-KR" altLang="en-US" sz="1100" dirty="0" smtClean="0">
                <a:latin typeface="나눔고딕" panose="020D0604000000000000" pitchFamily="50" charset="-127"/>
                <a:ea typeface="나눔고딕" panose="020D0604000000000000" pitchFamily="50" charset="-127"/>
              </a:rPr>
              <a:t>이 등장했다</a:t>
            </a:r>
            <a:r>
              <a:rPr lang="en-US" altLang="ko-KR" sz="1100" dirty="0" smtClean="0">
                <a:latin typeface="나눔고딕" panose="020D0604000000000000" pitchFamily="50" charset="-127"/>
                <a:ea typeface="나눔고딕" panose="020D0604000000000000" pitchFamily="50" charset="-127"/>
              </a:rPr>
              <a:t>. </a:t>
            </a:r>
          </a:p>
          <a:p>
            <a:r>
              <a:rPr lang="ko-KR" altLang="en-US" sz="1100" dirty="0" smtClean="0">
                <a:latin typeface="나눔고딕" panose="020D0604000000000000" pitchFamily="50" charset="-127"/>
                <a:ea typeface="나눔고딕" panose="020D0604000000000000" pitchFamily="50" charset="-127"/>
              </a:rPr>
              <a:t>명령 프롬프트의 기능이 매우 미비했기 때문이다</a:t>
            </a:r>
            <a:r>
              <a:rPr lang="en-US" altLang="ko-KR" sz="1100" dirty="0" smtClean="0">
                <a:latin typeface="나눔고딕" panose="020D0604000000000000" pitchFamily="50" charset="-127"/>
                <a:ea typeface="나눔고딕" panose="020D0604000000000000" pitchFamily="50" charset="-127"/>
              </a:rPr>
              <a:t>.</a:t>
            </a:r>
          </a:p>
        </p:txBody>
      </p:sp>
      <p:sp>
        <p:nvSpPr>
          <p:cNvPr id="13" name="CustomShape 5"/>
          <p:cNvSpPr/>
          <p:nvPr/>
        </p:nvSpPr>
        <p:spPr>
          <a:xfrm>
            <a:off x="364680" y="2006600"/>
            <a:ext cx="8406000" cy="311993"/>
          </a:xfrm>
          <a:prstGeom prst="rect">
            <a:avLst/>
          </a:prstGeom>
          <a:ln w="127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참고로 과거와 달리 </a:t>
            </a:r>
            <a:r>
              <a:rPr lang="en-US" altLang="ko-KR" sz="1100" dirty="0" smtClean="0">
                <a:latin typeface="나눔고딕" panose="020D0604000000000000" pitchFamily="50" charset="-127"/>
                <a:ea typeface="나눔고딕" panose="020D0604000000000000" pitchFamily="50" charset="-127"/>
              </a:rPr>
              <a:t>ASP </a:t>
            </a:r>
            <a:r>
              <a:rPr lang="ko-KR" altLang="en-US" sz="1100" dirty="0" smtClean="0">
                <a:latin typeface="나눔고딕" panose="020D0604000000000000" pitchFamily="50" charset="-127"/>
                <a:ea typeface="나눔고딕" panose="020D0604000000000000" pitchFamily="50" charset="-127"/>
              </a:rPr>
              <a:t>프로그래밍</a:t>
            </a:r>
            <a:r>
              <a:rPr lang="en-US" altLang="ko-KR" sz="1100" dirty="0" smtClean="0">
                <a:latin typeface="나눔고딕" panose="020D0604000000000000" pitchFamily="50" charset="-127"/>
                <a:ea typeface="나눔고딕" panose="020D0604000000000000" pitchFamily="50" charset="-127"/>
              </a:rPr>
              <a:t>, ASP.NET</a:t>
            </a:r>
            <a:r>
              <a:rPr lang="ko-KR" altLang="en-US" sz="1100" dirty="0" smtClean="0">
                <a:latin typeface="나눔고딕" panose="020D0604000000000000" pitchFamily="50" charset="-127"/>
                <a:ea typeface="나눔고딕" panose="020D0604000000000000" pitchFamily="50" charset="-127"/>
              </a:rPr>
              <a:t>은 </a:t>
            </a:r>
            <a:r>
              <a:rPr lang="en-US" altLang="ko-KR" sz="1100" dirty="0" smtClean="0">
                <a:latin typeface="나눔고딕" panose="020D0604000000000000" pitchFamily="50" charset="-127"/>
                <a:ea typeface="나눔고딕" panose="020D0604000000000000" pitchFamily="50" charset="-127"/>
              </a:rPr>
              <a:t>MS Windows 10 </a:t>
            </a:r>
            <a:r>
              <a:rPr lang="ko-KR" altLang="en-US" sz="1100" dirty="0" smtClean="0">
                <a:latin typeface="나눔고딕" panose="020D0604000000000000" pitchFamily="50" charset="-127"/>
                <a:ea typeface="나눔고딕" panose="020D0604000000000000" pitchFamily="50" charset="-127"/>
              </a:rPr>
              <a:t>운영체제를 설치하면</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운영할 수 있음</a:t>
            </a:r>
            <a:r>
              <a:rPr lang="en-US" altLang="ko-KR" sz="1100" dirty="0" smtClean="0">
                <a:latin typeface="나눔고딕" panose="020D0604000000000000" pitchFamily="50" charset="-127"/>
                <a:ea typeface="나눔고딕" panose="020D0604000000000000" pitchFamily="50" charset="-127"/>
              </a:rPr>
              <a:t>.</a:t>
            </a:r>
          </a:p>
        </p:txBody>
      </p:sp>
      <p:sp>
        <p:nvSpPr>
          <p:cNvPr id="14" name="CustomShape 5"/>
          <p:cNvSpPr/>
          <p:nvPr/>
        </p:nvSpPr>
        <p:spPr>
          <a:xfrm>
            <a:off x="364680" y="2474814"/>
            <a:ext cx="8470080" cy="31199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err="1" smtClean="0">
                <a:latin typeface="나눔고딕" panose="020D0604000000000000" pitchFamily="50" charset="-127"/>
                <a:ea typeface="나눔고딕" panose="020D0604000000000000" pitchFamily="50" charset="-127"/>
              </a:rPr>
              <a:t>리눅스에서의</a:t>
            </a:r>
            <a:r>
              <a:rPr lang="ko-KR" altLang="en-US" sz="1100" dirty="0" smtClean="0">
                <a:latin typeface="나눔고딕" panose="020D0604000000000000" pitchFamily="50" charset="-127"/>
                <a:ea typeface="나눔고딕" panose="020D0604000000000000" pitchFamily="50" charset="-127"/>
              </a:rPr>
              <a:t> </a:t>
            </a:r>
            <a:r>
              <a:rPr lang="ko-KR" altLang="en-US" sz="1100" dirty="0" err="1" smtClean="0">
                <a:latin typeface="나눔고딕" panose="020D0604000000000000" pitchFamily="50" charset="-127"/>
                <a:ea typeface="나눔고딕" panose="020D0604000000000000" pitchFamily="50" charset="-127"/>
              </a:rPr>
              <a:t>쉘</a:t>
            </a:r>
            <a:r>
              <a:rPr lang="ko-KR" altLang="en-US" sz="1100" dirty="0" smtClean="0">
                <a:latin typeface="나눔고딕" panose="020D0604000000000000" pitchFamily="50" charset="-127"/>
                <a:ea typeface="나눔고딕" panose="020D0604000000000000" pitchFamily="50" charset="-127"/>
              </a:rPr>
              <a:t> 프로그래밍을 알게 되면</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매우 편리하다는 것을 알게 된다</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권한</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을 너무 많이 획득하는 문제점도 있음</a:t>
            </a:r>
            <a:r>
              <a:rPr lang="en-US" altLang="ko-KR" sz="1100" dirty="0" smtClean="0">
                <a:latin typeface="나눔고딕" panose="020D0604000000000000" pitchFamily="50" charset="-127"/>
                <a:ea typeface="나눔고딕" panose="020D0604000000000000" pitchFamily="50" charset="-127"/>
              </a:rPr>
              <a:t>)</a:t>
            </a:r>
          </a:p>
        </p:txBody>
      </p:sp>
      <p:sp>
        <p:nvSpPr>
          <p:cNvPr id="15" name="CustomShape 5"/>
          <p:cNvSpPr/>
          <p:nvPr/>
        </p:nvSpPr>
        <p:spPr>
          <a:xfrm>
            <a:off x="364680" y="2780886"/>
            <a:ext cx="8470080" cy="31199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C</a:t>
            </a:r>
            <a:r>
              <a:rPr lang="ko-KR" altLang="en-US" sz="1100" dirty="0" smtClean="0">
                <a:latin typeface="나눔고딕" panose="020D0604000000000000" pitchFamily="50" charset="-127"/>
                <a:ea typeface="나눔고딕" panose="020D0604000000000000" pitchFamily="50" charset="-127"/>
              </a:rPr>
              <a:t>언어</a:t>
            </a:r>
            <a:r>
              <a:rPr lang="en-US" altLang="ko-KR" sz="1100" dirty="0" smtClean="0">
                <a:latin typeface="나눔고딕" panose="020D0604000000000000" pitchFamily="50" charset="-127"/>
                <a:ea typeface="나눔고딕" panose="020D0604000000000000" pitchFamily="50" charset="-127"/>
              </a:rPr>
              <a:t>, C++ </a:t>
            </a:r>
            <a:r>
              <a:rPr lang="ko-KR" altLang="en-US" sz="1100" dirty="0" smtClean="0">
                <a:latin typeface="나눔고딕" panose="020D0604000000000000" pitchFamily="50" charset="-127"/>
                <a:ea typeface="나눔고딕" panose="020D0604000000000000" pitchFamily="50" charset="-127"/>
              </a:rPr>
              <a:t>프로그래밍</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자바</a:t>
            </a:r>
            <a:r>
              <a:rPr lang="en-US" altLang="ko-KR" sz="1100" dirty="0" smtClean="0">
                <a:latin typeface="나눔고딕" panose="020D0604000000000000" pitchFamily="50" charset="-127"/>
                <a:ea typeface="나눔고딕" panose="020D0604000000000000" pitchFamily="50" charset="-127"/>
              </a:rPr>
              <a:t>, Python </a:t>
            </a:r>
            <a:r>
              <a:rPr lang="ko-KR" altLang="en-US" sz="1100" dirty="0" smtClean="0">
                <a:latin typeface="나눔고딕" panose="020D0604000000000000" pitchFamily="50" charset="-127"/>
                <a:ea typeface="나눔고딕" panose="020D0604000000000000" pitchFamily="50" charset="-127"/>
              </a:rPr>
              <a:t>등의 프로그래밍으로도 유사한 기능을 구현할 수 있음</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26643613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210406_ssl_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1480" y="1930930"/>
            <a:ext cx="7772400" cy="4656137"/>
          </a:xfrm>
          <a:prstGeom prst="rect">
            <a:avLst/>
          </a:prstGeom>
          <a:ln>
            <a:noFill/>
          </a:ln>
          <a:effectLst>
            <a:outerShdw blurRad="190500" algn="tl" rotWithShape="0">
              <a:srgbClr val="000000">
                <a:alpha val="70000"/>
              </a:srgbClr>
            </a:outerShdw>
          </a:effectLst>
        </p:spPr>
      </p:pic>
      <p:sp>
        <p:nvSpPr>
          <p:cNvPr id="4"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5"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6"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26. </a:t>
            </a:r>
            <a:r>
              <a:rPr lang="en-US" altLang="ko-KR" sz="1600" b="1" spc="-151" dirty="0">
                <a:solidFill>
                  <a:srgbClr val="1C314E"/>
                </a:solidFill>
                <a:latin typeface="나눔고딕"/>
                <a:ea typeface="나눔고딕"/>
              </a:rPr>
              <a:t>[</a:t>
            </a:r>
            <a:r>
              <a:rPr lang="ko-KR" altLang="en-US" sz="1600" b="1" spc="-151" dirty="0">
                <a:solidFill>
                  <a:srgbClr val="1C314E"/>
                </a:solidFill>
                <a:latin typeface="나눔고딕"/>
                <a:ea typeface="나눔고딕"/>
              </a:rPr>
              <a:t>작업</a:t>
            </a:r>
            <a:r>
              <a:rPr lang="en-US" altLang="ko-KR" sz="1600" b="1" spc="-151" dirty="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20.04, Apache 2.4 – OpenSSL </a:t>
            </a:r>
            <a:r>
              <a:rPr lang="ko-KR" altLang="en-US" sz="1600" b="1" spc="-151" dirty="0" smtClean="0">
                <a:solidFill>
                  <a:srgbClr val="1C314E"/>
                </a:solidFill>
                <a:latin typeface="나눔고딕"/>
                <a:ea typeface="나눔고딕"/>
              </a:rPr>
              <a:t>사설 인증서 생성 </a:t>
            </a:r>
            <a:r>
              <a:rPr lang="en-US" altLang="ko-KR" sz="1600" b="1" spc="-151" dirty="0" smtClean="0">
                <a:solidFill>
                  <a:srgbClr val="1C314E"/>
                </a:solidFill>
                <a:latin typeface="나눔고딕"/>
                <a:ea typeface="나눔고딕"/>
              </a:rPr>
              <a:t>/ SSL </a:t>
            </a:r>
            <a:r>
              <a:rPr lang="ko-KR" altLang="en-US" sz="1600" b="1" spc="-151" dirty="0" err="1" smtClean="0">
                <a:solidFill>
                  <a:srgbClr val="1C314E"/>
                </a:solidFill>
                <a:latin typeface="나눔고딕"/>
                <a:ea typeface="나눔고딕"/>
              </a:rPr>
              <a:t>암호키</a:t>
            </a:r>
            <a:r>
              <a:rPr lang="ko-KR" altLang="en-US" sz="1600" b="1" spc="-151" dirty="0" smtClean="0">
                <a:solidFill>
                  <a:srgbClr val="1C314E"/>
                </a:solidFill>
                <a:latin typeface="나눔고딕"/>
                <a:ea typeface="나눔고딕"/>
              </a:rPr>
              <a:t> 자동완성</a:t>
            </a:r>
            <a:r>
              <a:rPr lang="en-US" altLang="ko-KR" sz="1600" b="1" spc="-151" dirty="0" smtClean="0">
                <a:solidFill>
                  <a:srgbClr val="1C314E"/>
                </a:solidFill>
                <a:latin typeface="나눔고딕"/>
                <a:ea typeface="나눔고딕"/>
              </a:rPr>
              <a:t>[Enter Pass] </a:t>
            </a:r>
            <a:br>
              <a:rPr lang="en-US" altLang="ko-KR" sz="1600" b="1" spc="-151" dirty="0" smtClean="0">
                <a:solidFill>
                  <a:srgbClr val="1C314E"/>
                </a:solidFill>
                <a:latin typeface="나눔고딕"/>
                <a:ea typeface="나눔고딕"/>
              </a:rPr>
            </a:br>
            <a:r>
              <a:rPr lang="en-US" altLang="ko-KR" sz="1600" b="1" spc="-151" dirty="0" smtClean="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쉘</a:t>
            </a:r>
            <a:r>
              <a:rPr lang="ko-KR" altLang="en-US" sz="1600" b="1" spc="-151" dirty="0" smtClean="0">
                <a:solidFill>
                  <a:srgbClr val="1C314E"/>
                </a:solidFill>
                <a:latin typeface="나눔고딕"/>
                <a:ea typeface="나눔고딕"/>
              </a:rPr>
              <a:t> 프로그래밍 입문</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(2021-04-06</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7"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83</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8" name="CustomShape 5"/>
          <p:cNvSpPr/>
          <p:nvPr/>
        </p:nvSpPr>
        <p:spPr>
          <a:xfrm>
            <a:off x="364680" y="1382614"/>
            <a:ext cx="8470080" cy="3445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사설 인증서를 생성한다</a:t>
            </a:r>
            <a:r>
              <a:rPr lang="en-US" altLang="ko-KR" sz="1100" dirty="0" smtClean="0">
                <a:latin typeface="나눔고딕" panose="020D0604000000000000" pitchFamily="50" charset="-127"/>
                <a:ea typeface="나눔고딕" panose="020D0604000000000000" pitchFamily="50" charset="-127"/>
              </a:rPr>
              <a:t>.</a:t>
            </a:r>
          </a:p>
        </p:txBody>
      </p:sp>
      <p:sp>
        <p:nvSpPr>
          <p:cNvPr id="9" name="직사각형 8"/>
          <p:cNvSpPr/>
          <p:nvPr/>
        </p:nvSpPr>
        <p:spPr>
          <a:xfrm>
            <a:off x="3995608" y="3303059"/>
            <a:ext cx="4440767" cy="335491"/>
          </a:xfrm>
          <a:prstGeom prst="rect">
            <a:avLst/>
          </a:prstGeom>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100" b="1" dirty="0" smtClean="0">
                <a:latin typeface="나눔고딕" panose="020D0604000000000000" pitchFamily="50" charset="-127"/>
                <a:ea typeface="나눔고딕" panose="020D0604000000000000" pitchFamily="50" charset="-127"/>
              </a:rPr>
              <a:t># </a:t>
            </a:r>
            <a:r>
              <a:rPr lang="en-US" altLang="ko-KR" sz="1100" b="1" dirty="0" err="1" smtClean="0">
                <a:latin typeface="나눔고딕" panose="020D0604000000000000" pitchFamily="50" charset="-127"/>
                <a:ea typeface="나눔고딕" panose="020D0604000000000000" pitchFamily="50" charset="-127"/>
              </a:rPr>
              <a:t>openssl</a:t>
            </a:r>
            <a:r>
              <a:rPr lang="en-US" altLang="ko-KR" sz="1100" b="1" dirty="0" smtClean="0">
                <a:latin typeface="나눔고딕" panose="020D0604000000000000" pitchFamily="50" charset="-127"/>
                <a:ea typeface="나눔고딕" panose="020D0604000000000000" pitchFamily="50" charset="-127"/>
              </a:rPr>
              <a:t> </a:t>
            </a:r>
            <a:r>
              <a:rPr lang="en-US" altLang="ko-KR" sz="1100" b="1" dirty="0" err="1" smtClean="0">
                <a:latin typeface="나눔고딕" panose="020D0604000000000000" pitchFamily="50" charset="-127"/>
                <a:ea typeface="나눔고딕" panose="020D0604000000000000" pitchFamily="50" charset="-127"/>
              </a:rPr>
              <a:t>genrsa</a:t>
            </a:r>
            <a:r>
              <a:rPr lang="en-US" altLang="ko-KR" sz="1100" b="1" dirty="0" smtClean="0">
                <a:latin typeface="나눔고딕" panose="020D0604000000000000" pitchFamily="50" charset="-127"/>
                <a:ea typeface="나눔고딕" panose="020D0604000000000000" pitchFamily="50" charset="-127"/>
              </a:rPr>
              <a:t> –des3 –out </a:t>
            </a:r>
            <a:r>
              <a:rPr lang="en-US" altLang="ko-KR" sz="1100" b="1" dirty="0" err="1" smtClean="0">
                <a:latin typeface="나눔고딕" panose="020D0604000000000000" pitchFamily="50" charset="-127"/>
                <a:ea typeface="나눔고딕" panose="020D0604000000000000" pitchFamily="50" charset="-127"/>
              </a:rPr>
              <a:t>server.key</a:t>
            </a:r>
            <a:r>
              <a:rPr lang="en-US" altLang="ko-KR" sz="1100" b="1" dirty="0" smtClean="0">
                <a:latin typeface="나눔고딕" panose="020D0604000000000000" pitchFamily="50" charset="-127"/>
                <a:ea typeface="나눔고딕" panose="020D0604000000000000" pitchFamily="50" charset="-127"/>
              </a:rPr>
              <a:t> 4096</a:t>
            </a:r>
            <a:endParaRPr lang="ko-KR" altLang="en-US" sz="1100" b="1" dirty="0">
              <a:latin typeface="나눔고딕" panose="020D0604000000000000" pitchFamily="50" charset="-127"/>
              <a:ea typeface="나눔고딕" panose="020D0604000000000000" pitchFamily="50" charset="-127"/>
            </a:endParaRPr>
          </a:p>
        </p:txBody>
      </p:sp>
      <p:sp>
        <p:nvSpPr>
          <p:cNvPr id="10" name="직사각형 9"/>
          <p:cNvSpPr/>
          <p:nvPr/>
        </p:nvSpPr>
        <p:spPr>
          <a:xfrm>
            <a:off x="3995608" y="4931834"/>
            <a:ext cx="4440767" cy="335491"/>
          </a:xfrm>
          <a:prstGeom prst="rect">
            <a:avLst/>
          </a:prstGeom>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100" b="1" dirty="0" smtClean="0">
                <a:latin typeface="나눔고딕" panose="020D0604000000000000" pitchFamily="50" charset="-127"/>
                <a:ea typeface="나눔고딕" panose="020D0604000000000000" pitchFamily="50" charset="-127"/>
              </a:rPr>
              <a:t># </a:t>
            </a:r>
            <a:r>
              <a:rPr lang="en-US" altLang="ko-KR" sz="1100" b="1" dirty="0" err="1" smtClean="0">
                <a:latin typeface="나눔고딕" panose="020D0604000000000000" pitchFamily="50" charset="-127"/>
                <a:ea typeface="나눔고딕" panose="020D0604000000000000" pitchFamily="50" charset="-127"/>
              </a:rPr>
              <a:t>openssl</a:t>
            </a:r>
            <a:r>
              <a:rPr lang="en-US" altLang="ko-KR" sz="1100" b="1" dirty="0" smtClean="0">
                <a:latin typeface="나눔고딕" panose="020D0604000000000000" pitchFamily="50" charset="-127"/>
                <a:ea typeface="나눔고딕" panose="020D0604000000000000" pitchFamily="50" charset="-127"/>
              </a:rPr>
              <a:t> </a:t>
            </a:r>
            <a:r>
              <a:rPr lang="en-US" altLang="ko-KR" sz="1100" b="1" dirty="0" err="1">
                <a:latin typeface="나눔고딕" panose="020D0604000000000000" pitchFamily="50" charset="-127"/>
                <a:ea typeface="나눔고딕" panose="020D0604000000000000" pitchFamily="50" charset="-127"/>
              </a:rPr>
              <a:t>req</a:t>
            </a:r>
            <a:r>
              <a:rPr lang="en-US" altLang="ko-KR" sz="1100" b="1" dirty="0">
                <a:latin typeface="나눔고딕" panose="020D0604000000000000" pitchFamily="50" charset="-127"/>
                <a:ea typeface="나눔고딕" panose="020D0604000000000000" pitchFamily="50" charset="-127"/>
              </a:rPr>
              <a:t> -new -days 10950 -key </a:t>
            </a:r>
            <a:r>
              <a:rPr lang="en-US" altLang="ko-KR" sz="1100" b="1" dirty="0" err="1">
                <a:latin typeface="나눔고딕" panose="020D0604000000000000" pitchFamily="50" charset="-127"/>
                <a:ea typeface="나눔고딕" panose="020D0604000000000000" pitchFamily="50" charset="-127"/>
              </a:rPr>
              <a:t>server.key</a:t>
            </a:r>
            <a:r>
              <a:rPr lang="en-US" altLang="ko-KR" sz="1100" b="1" dirty="0">
                <a:latin typeface="나눔고딕" panose="020D0604000000000000" pitchFamily="50" charset="-127"/>
                <a:ea typeface="나눔고딕" panose="020D0604000000000000" pitchFamily="50" charset="-127"/>
              </a:rPr>
              <a:t> -out </a:t>
            </a:r>
            <a:r>
              <a:rPr lang="en-US" altLang="ko-KR" sz="1100" b="1" dirty="0" err="1">
                <a:latin typeface="나눔고딕" panose="020D0604000000000000" pitchFamily="50" charset="-127"/>
                <a:ea typeface="나눔고딕" panose="020D0604000000000000" pitchFamily="50" charset="-127"/>
              </a:rPr>
              <a:t>server.csr</a:t>
            </a:r>
            <a:endParaRPr lang="ko-KR" altLang="en-US" sz="11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0400432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6_ssl_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713520" y="1857905"/>
            <a:ext cx="7772400" cy="2751137"/>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26. </a:t>
            </a:r>
            <a:r>
              <a:rPr lang="en-US" altLang="ko-KR" sz="1600" b="1" spc="-151" dirty="0">
                <a:solidFill>
                  <a:srgbClr val="1C314E"/>
                </a:solidFill>
                <a:latin typeface="나눔고딕"/>
                <a:ea typeface="나눔고딕"/>
              </a:rPr>
              <a:t>[</a:t>
            </a:r>
            <a:r>
              <a:rPr lang="ko-KR" altLang="en-US" sz="1600" b="1" spc="-151" dirty="0">
                <a:solidFill>
                  <a:srgbClr val="1C314E"/>
                </a:solidFill>
                <a:latin typeface="나눔고딕"/>
                <a:ea typeface="나눔고딕"/>
              </a:rPr>
              <a:t>작업</a:t>
            </a:r>
            <a:r>
              <a:rPr lang="en-US" altLang="ko-KR" sz="1600" b="1" spc="-151" dirty="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20.04, Apache 2.4 – OpenSSL </a:t>
            </a:r>
            <a:r>
              <a:rPr lang="ko-KR" altLang="en-US" sz="1600" b="1" spc="-151" dirty="0" smtClean="0">
                <a:solidFill>
                  <a:srgbClr val="1C314E"/>
                </a:solidFill>
                <a:latin typeface="나눔고딕"/>
                <a:ea typeface="나눔고딕"/>
              </a:rPr>
              <a:t>사설 인증서 생성 </a:t>
            </a:r>
            <a:r>
              <a:rPr lang="en-US" altLang="ko-KR" sz="1600" b="1" spc="-151" dirty="0" smtClean="0">
                <a:solidFill>
                  <a:srgbClr val="1C314E"/>
                </a:solidFill>
                <a:latin typeface="나눔고딕"/>
                <a:ea typeface="나눔고딕"/>
              </a:rPr>
              <a:t>/ SSL </a:t>
            </a:r>
            <a:r>
              <a:rPr lang="ko-KR" altLang="en-US" sz="1600" b="1" spc="-151" dirty="0" err="1" smtClean="0">
                <a:solidFill>
                  <a:srgbClr val="1C314E"/>
                </a:solidFill>
                <a:latin typeface="나눔고딕"/>
                <a:ea typeface="나눔고딕"/>
              </a:rPr>
              <a:t>암호키</a:t>
            </a:r>
            <a:r>
              <a:rPr lang="ko-KR" altLang="en-US" sz="1600" b="1" spc="-151" dirty="0" smtClean="0">
                <a:solidFill>
                  <a:srgbClr val="1C314E"/>
                </a:solidFill>
                <a:latin typeface="나눔고딕"/>
                <a:ea typeface="나눔고딕"/>
              </a:rPr>
              <a:t> 자동완성</a:t>
            </a:r>
            <a:r>
              <a:rPr lang="en-US" altLang="ko-KR" sz="1600" b="1" spc="-151" dirty="0" smtClean="0">
                <a:solidFill>
                  <a:srgbClr val="1C314E"/>
                </a:solidFill>
                <a:latin typeface="나눔고딕"/>
                <a:ea typeface="나눔고딕"/>
              </a:rPr>
              <a:t>[Enter Pass] </a:t>
            </a:r>
            <a:br>
              <a:rPr lang="en-US" altLang="ko-KR" sz="1600" b="1" spc="-151" dirty="0" smtClean="0">
                <a:solidFill>
                  <a:srgbClr val="1C314E"/>
                </a:solidFill>
                <a:latin typeface="나눔고딕"/>
                <a:ea typeface="나눔고딕"/>
              </a:rPr>
            </a:br>
            <a:r>
              <a:rPr lang="en-US" altLang="ko-KR" sz="1600" b="1" spc="-151" dirty="0" smtClean="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쉘</a:t>
            </a:r>
            <a:r>
              <a:rPr lang="ko-KR" altLang="en-US" sz="1600" b="1" spc="-151" dirty="0" smtClean="0">
                <a:solidFill>
                  <a:srgbClr val="1C314E"/>
                </a:solidFill>
                <a:latin typeface="나눔고딕"/>
                <a:ea typeface="나눔고딕"/>
              </a:rPr>
              <a:t> 프로그래밍 입문</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(2021-04-06</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84</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382614"/>
            <a:ext cx="8470080" cy="3445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사설 인증서를 생성한다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1371600" y="4931834"/>
            <a:ext cx="7064775" cy="335491"/>
          </a:xfrm>
          <a:prstGeom prst="rect">
            <a:avLst/>
          </a:prstGeom>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100" b="1" dirty="0">
                <a:latin typeface="나눔고딕" panose="020D0604000000000000" pitchFamily="50" charset="-127"/>
                <a:ea typeface="나눔고딕" panose="020D0604000000000000" pitchFamily="50" charset="-127"/>
              </a:rPr>
              <a:t># </a:t>
            </a:r>
            <a:r>
              <a:rPr lang="en-US" altLang="ko-KR" sz="1100" b="1" dirty="0" err="1">
                <a:latin typeface="나눔고딕" panose="020D0604000000000000" pitchFamily="50" charset="-127"/>
                <a:ea typeface="나눔고딕" panose="020D0604000000000000" pitchFamily="50" charset="-127"/>
              </a:rPr>
              <a:t>openssl</a:t>
            </a:r>
            <a:r>
              <a:rPr lang="en-US" altLang="ko-KR" sz="1100" b="1" dirty="0">
                <a:latin typeface="나눔고딕" panose="020D0604000000000000" pitchFamily="50" charset="-127"/>
                <a:ea typeface="나눔고딕" panose="020D0604000000000000" pitchFamily="50" charset="-127"/>
              </a:rPr>
              <a:t> x509 -</a:t>
            </a:r>
            <a:r>
              <a:rPr lang="en-US" altLang="ko-KR" sz="1100" b="1" dirty="0" err="1">
                <a:latin typeface="나눔고딕" panose="020D0604000000000000" pitchFamily="50" charset="-127"/>
                <a:ea typeface="나눔고딕" panose="020D0604000000000000" pitchFamily="50" charset="-127"/>
              </a:rPr>
              <a:t>req</a:t>
            </a:r>
            <a:r>
              <a:rPr lang="en-US" altLang="ko-KR" sz="1100" b="1" dirty="0">
                <a:latin typeface="나눔고딕" panose="020D0604000000000000" pitchFamily="50" charset="-127"/>
                <a:ea typeface="나눔고딕" panose="020D0604000000000000" pitchFamily="50" charset="-127"/>
              </a:rPr>
              <a:t> -days 10950 -in </a:t>
            </a:r>
            <a:r>
              <a:rPr lang="en-US" altLang="ko-KR" sz="1100" b="1" dirty="0" err="1">
                <a:latin typeface="나눔고딕" panose="020D0604000000000000" pitchFamily="50" charset="-127"/>
                <a:ea typeface="나눔고딕" panose="020D0604000000000000" pitchFamily="50" charset="-127"/>
              </a:rPr>
              <a:t>server.csr</a:t>
            </a:r>
            <a:r>
              <a:rPr lang="en-US" altLang="ko-KR" sz="1100" b="1" dirty="0">
                <a:latin typeface="나눔고딕" panose="020D0604000000000000" pitchFamily="50" charset="-127"/>
                <a:ea typeface="나눔고딕" panose="020D0604000000000000" pitchFamily="50" charset="-127"/>
              </a:rPr>
              <a:t> -</a:t>
            </a:r>
            <a:r>
              <a:rPr lang="en-US" altLang="ko-KR" sz="1100" b="1" dirty="0" err="1">
                <a:latin typeface="나눔고딕" panose="020D0604000000000000" pitchFamily="50" charset="-127"/>
                <a:ea typeface="나눔고딕" panose="020D0604000000000000" pitchFamily="50" charset="-127"/>
              </a:rPr>
              <a:t>signkey</a:t>
            </a:r>
            <a:r>
              <a:rPr lang="en-US" altLang="ko-KR" sz="1100" b="1" dirty="0">
                <a:latin typeface="나눔고딕" panose="020D0604000000000000" pitchFamily="50" charset="-127"/>
                <a:ea typeface="나눔고딕" panose="020D0604000000000000" pitchFamily="50" charset="-127"/>
              </a:rPr>
              <a:t> </a:t>
            </a:r>
            <a:r>
              <a:rPr lang="en-US" altLang="ko-KR" sz="1100" b="1" dirty="0" err="1">
                <a:latin typeface="나눔고딕" panose="020D0604000000000000" pitchFamily="50" charset="-127"/>
                <a:ea typeface="나눔고딕" panose="020D0604000000000000" pitchFamily="50" charset="-127"/>
              </a:rPr>
              <a:t>server.key</a:t>
            </a:r>
            <a:r>
              <a:rPr lang="en-US" altLang="ko-KR" sz="1100" b="1" dirty="0">
                <a:latin typeface="나눔고딕" panose="020D0604000000000000" pitchFamily="50" charset="-127"/>
                <a:ea typeface="나눔고딕" panose="020D0604000000000000" pitchFamily="50" charset="-127"/>
              </a:rPr>
              <a:t> -out server.crt</a:t>
            </a:r>
            <a:endParaRPr lang="ko-KR" altLang="en-US" sz="11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8876444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6_ssl_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64680" y="1765300"/>
            <a:ext cx="7772400" cy="3327400"/>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26. </a:t>
            </a:r>
            <a:r>
              <a:rPr lang="en-US" altLang="ko-KR" sz="1600" b="1" spc="-151" dirty="0">
                <a:solidFill>
                  <a:srgbClr val="1C314E"/>
                </a:solidFill>
                <a:latin typeface="나눔고딕"/>
                <a:ea typeface="나눔고딕"/>
              </a:rPr>
              <a:t>[</a:t>
            </a:r>
            <a:r>
              <a:rPr lang="ko-KR" altLang="en-US" sz="1600" b="1" spc="-151" dirty="0">
                <a:solidFill>
                  <a:srgbClr val="1C314E"/>
                </a:solidFill>
                <a:latin typeface="나눔고딕"/>
                <a:ea typeface="나눔고딕"/>
              </a:rPr>
              <a:t>작업</a:t>
            </a:r>
            <a:r>
              <a:rPr lang="en-US" altLang="ko-KR" sz="1600" b="1" spc="-151" dirty="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20.04, Apache 2.4 – OpenSSL </a:t>
            </a:r>
            <a:r>
              <a:rPr lang="ko-KR" altLang="en-US" sz="1600" b="1" spc="-151" dirty="0" smtClean="0">
                <a:solidFill>
                  <a:srgbClr val="1C314E"/>
                </a:solidFill>
                <a:latin typeface="나눔고딕"/>
                <a:ea typeface="나눔고딕"/>
              </a:rPr>
              <a:t>사설 인증서 생성 </a:t>
            </a:r>
            <a:r>
              <a:rPr lang="en-US" altLang="ko-KR" sz="1600" b="1" spc="-151" dirty="0" smtClean="0">
                <a:solidFill>
                  <a:srgbClr val="1C314E"/>
                </a:solidFill>
                <a:latin typeface="나눔고딕"/>
                <a:ea typeface="나눔고딕"/>
              </a:rPr>
              <a:t>/ SSL </a:t>
            </a:r>
            <a:r>
              <a:rPr lang="ko-KR" altLang="en-US" sz="1600" b="1" spc="-151" dirty="0" err="1" smtClean="0">
                <a:solidFill>
                  <a:srgbClr val="1C314E"/>
                </a:solidFill>
                <a:latin typeface="나눔고딕"/>
                <a:ea typeface="나눔고딕"/>
              </a:rPr>
              <a:t>암호키</a:t>
            </a:r>
            <a:r>
              <a:rPr lang="ko-KR" altLang="en-US" sz="1600" b="1" spc="-151" dirty="0" smtClean="0">
                <a:solidFill>
                  <a:srgbClr val="1C314E"/>
                </a:solidFill>
                <a:latin typeface="나눔고딕"/>
                <a:ea typeface="나눔고딕"/>
              </a:rPr>
              <a:t> 자동완성</a:t>
            </a:r>
            <a:r>
              <a:rPr lang="en-US" altLang="ko-KR" sz="1600" b="1" spc="-151" dirty="0" smtClean="0">
                <a:solidFill>
                  <a:srgbClr val="1C314E"/>
                </a:solidFill>
                <a:latin typeface="나눔고딕"/>
                <a:ea typeface="나눔고딕"/>
              </a:rPr>
              <a:t>[Enter Pass] </a:t>
            </a:r>
            <a:br>
              <a:rPr lang="en-US" altLang="ko-KR" sz="1600" b="1" spc="-151" dirty="0" smtClean="0">
                <a:solidFill>
                  <a:srgbClr val="1C314E"/>
                </a:solidFill>
                <a:latin typeface="나눔고딕"/>
                <a:ea typeface="나눔고딕"/>
              </a:rPr>
            </a:br>
            <a:r>
              <a:rPr lang="en-US" altLang="ko-KR" sz="1600" b="1" spc="-151" dirty="0" smtClean="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쉘</a:t>
            </a:r>
            <a:r>
              <a:rPr lang="ko-KR" altLang="en-US" sz="1600" b="1" spc="-151" dirty="0" smtClean="0">
                <a:solidFill>
                  <a:srgbClr val="1C314E"/>
                </a:solidFill>
                <a:latin typeface="나눔고딕"/>
                <a:ea typeface="나눔고딕"/>
              </a:rPr>
              <a:t> 프로그래밍 입문</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(2021-04-06</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85</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382614"/>
            <a:ext cx="8470080" cy="3445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err="1" smtClean="0">
                <a:latin typeface="나눔고딕" panose="020D0604000000000000" pitchFamily="50" charset="-127"/>
                <a:ea typeface="나눔고딕" panose="020D0604000000000000" pitchFamily="50" charset="-127"/>
              </a:rPr>
              <a:t>쉘</a:t>
            </a:r>
            <a:r>
              <a:rPr lang="ko-KR" altLang="en-US" sz="1100" dirty="0" smtClean="0">
                <a:latin typeface="나눔고딕" panose="020D0604000000000000" pitchFamily="50" charset="-127"/>
                <a:ea typeface="나눔고딕" panose="020D0604000000000000" pitchFamily="50" charset="-127"/>
              </a:rPr>
              <a:t> 프로그래밍을 작성한다</a:t>
            </a:r>
            <a:r>
              <a:rPr lang="en-US" altLang="ko-KR" sz="1100" dirty="0" smtClean="0">
                <a:latin typeface="나눔고딕" panose="020D0604000000000000" pitchFamily="50" charset="-127"/>
                <a:ea typeface="나눔고딕" panose="020D0604000000000000" pitchFamily="50" charset="-127"/>
              </a:rPr>
              <a:t>. </a:t>
            </a:r>
          </a:p>
        </p:txBody>
      </p:sp>
      <p:sp>
        <p:nvSpPr>
          <p:cNvPr id="8" name="직사각형 7"/>
          <p:cNvSpPr/>
          <p:nvPr/>
        </p:nvSpPr>
        <p:spPr>
          <a:xfrm>
            <a:off x="3395746" y="2750340"/>
            <a:ext cx="4090515" cy="295938"/>
          </a:xfrm>
          <a:prstGeom prst="rect">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vim pass.sh</a:t>
            </a:r>
          </a:p>
        </p:txBody>
      </p:sp>
    </p:spTree>
    <p:extLst>
      <p:ext uri="{BB962C8B-B14F-4D97-AF65-F5344CB8AC3E}">
        <p14:creationId xmlns:p14="http://schemas.microsoft.com/office/powerpoint/2010/main" val="17630399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6_ssl_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64680" y="1854200"/>
            <a:ext cx="6654800" cy="4617311"/>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26. </a:t>
            </a:r>
            <a:r>
              <a:rPr lang="en-US" altLang="ko-KR" sz="1600" b="1" spc="-151" dirty="0">
                <a:solidFill>
                  <a:srgbClr val="1C314E"/>
                </a:solidFill>
                <a:latin typeface="나눔고딕"/>
                <a:ea typeface="나눔고딕"/>
              </a:rPr>
              <a:t>[</a:t>
            </a:r>
            <a:r>
              <a:rPr lang="ko-KR" altLang="en-US" sz="1600" b="1" spc="-151" dirty="0">
                <a:solidFill>
                  <a:srgbClr val="1C314E"/>
                </a:solidFill>
                <a:latin typeface="나눔고딕"/>
                <a:ea typeface="나눔고딕"/>
              </a:rPr>
              <a:t>작업</a:t>
            </a:r>
            <a:r>
              <a:rPr lang="en-US" altLang="ko-KR" sz="1600" b="1" spc="-151" dirty="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20.04, Apache 2.4 – OpenSSL </a:t>
            </a:r>
            <a:r>
              <a:rPr lang="ko-KR" altLang="en-US" sz="1600" b="1" spc="-151" dirty="0" smtClean="0">
                <a:solidFill>
                  <a:srgbClr val="1C314E"/>
                </a:solidFill>
                <a:latin typeface="나눔고딕"/>
                <a:ea typeface="나눔고딕"/>
              </a:rPr>
              <a:t>사설 인증서 생성 </a:t>
            </a:r>
            <a:r>
              <a:rPr lang="en-US" altLang="ko-KR" sz="1600" b="1" spc="-151" dirty="0" smtClean="0">
                <a:solidFill>
                  <a:srgbClr val="1C314E"/>
                </a:solidFill>
                <a:latin typeface="나눔고딕"/>
                <a:ea typeface="나눔고딕"/>
              </a:rPr>
              <a:t>/ SSL </a:t>
            </a:r>
            <a:r>
              <a:rPr lang="ko-KR" altLang="en-US" sz="1600" b="1" spc="-151" dirty="0" err="1" smtClean="0">
                <a:solidFill>
                  <a:srgbClr val="1C314E"/>
                </a:solidFill>
                <a:latin typeface="나눔고딕"/>
                <a:ea typeface="나눔고딕"/>
              </a:rPr>
              <a:t>암호키</a:t>
            </a:r>
            <a:r>
              <a:rPr lang="ko-KR" altLang="en-US" sz="1600" b="1" spc="-151" dirty="0" smtClean="0">
                <a:solidFill>
                  <a:srgbClr val="1C314E"/>
                </a:solidFill>
                <a:latin typeface="나눔고딕"/>
                <a:ea typeface="나눔고딕"/>
              </a:rPr>
              <a:t> 자동완성</a:t>
            </a:r>
            <a:r>
              <a:rPr lang="en-US" altLang="ko-KR" sz="1600" b="1" spc="-151" dirty="0" smtClean="0">
                <a:solidFill>
                  <a:srgbClr val="1C314E"/>
                </a:solidFill>
                <a:latin typeface="나눔고딕"/>
                <a:ea typeface="나눔고딕"/>
              </a:rPr>
              <a:t>[Enter Pass] </a:t>
            </a:r>
            <a:br>
              <a:rPr lang="en-US" altLang="ko-KR" sz="1600" b="1" spc="-151" dirty="0" smtClean="0">
                <a:solidFill>
                  <a:srgbClr val="1C314E"/>
                </a:solidFill>
                <a:latin typeface="나눔고딕"/>
                <a:ea typeface="나눔고딕"/>
              </a:rPr>
            </a:br>
            <a:r>
              <a:rPr lang="en-US" altLang="ko-KR" sz="1600" b="1" spc="-151" dirty="0" smtClean="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쉘</a:t>
            </a:r>
            <a:r>
              <a:rPr lang="ko-KR" altLang="en-US" sz="1600" b="1" spc="-151" dirty="0" smtClean="0">
                <a:solidFill>
                  <a:srgbClr val="1C314E"/>
                </a:solidFill>
                <a:latin typeface="나눔고딕"/>
                <a:ea typeface="나눔고딕"/>
              </a:rPr>
              <a:t> 프로그래밍 입문</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(2021-04-06</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86</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382614"/>
            <a:ext cx="8470080" cy="4715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err="1" smtClean="0">
                <a:latin typeface="나눔고딕" panose="020D0604000000000000" pitchFamily="50" charset="-127"/>
                <a:ea typeface="나눔고딕" panose="020D0604000000000000" pitchFamily="50" charset="-127"/>
              </a:rPr>
              <a:t>쉘을</a:t>
            </a:r>
            <a:r>
              <a:rPr lang="ko-KR" altLang="en-US" sz="1100" dirty="0" smtClean="0">
                <a:latin typeface="나눔고딕" panose="020D0604000000000000" pitchFamily="50" charset="-127"/>
                <a:ea typeface="나눔고딕" panose="020D0604000000000000" pitchFamily="50" charset="-127"/>
              </a:rPr>
              <a:t> 작성하면</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아파치 </a:t>
            </a:r>
            <a:r>
              <a:rPr lang="ko-KR" altLang="en-US" sz="1100" dirty="0" err="1" smtClean="0">
                <a:latin typeface="나눔고딕" panose="020D0604000000000000" pitchFamily="50" charset="-127"/>
                <a:ea typeface="나눔고딕" panose="020D0604000000000000" pitchFamily="50" charset="-127"/>
              </a:rPr>
              <a:t>웹서버</a:t>
            </a:r>
            <a:r>
              <a:rPr lang="en-US" altLang="ko-KR" sz="1100" dirty="0" smtClean="0">
                <a:latin typeface="나눔고딕" panose="020D0604000000000000" pitchFamily="50" charset="-127"/>
                <a:ea typeface="나눔고딕" panose="020D0604000000000000" pitchFamily="50" charset="-127"/>
              </a:rPr>
              <a:t>2.4</a:t>
            </a:r>
            <a:r>
              <a:rPr lang="ko-KR" altLang="en-US" sz="1100" dirty="0" smtClean="0">
                <a:latin typeface="나눔고딕" panose="020D0604000000000000" pitchFamily="50" charset="-127"/>
                <a:ea typeface="나눔고딕" panose="020D0604000000000000" pitchFamily="50" charset="-127"/>
              </a:rPr>
              <a:t>의 </a:t>
            </a:r>
            <a:r>
              <a:rPr lang="ko-KR" altLang="en-US" sz="1100" dirty="0" err="1" smtClean="0">
                <a:latin typeface="나눔고딕" panose="020D0604000000000000" pitchFamily="50" charset="-127"/>
                <a:ea typeface="나눔고딕" panose="020D0604000000000000" pitchFamily="50" charset="-127"/>
              </a:rPr>
              <a:t>리눅스</a:t>
            </a:r>
            <a:r>
              <a:rPr lang="ko-KR" altLang="en-US" sz="1100" dirty="0" smtClean="0">
                <a:latin typeface="나눔고딕" panose="020D0604000000000000" pitchFamily="50" charset="-127"/>
                <a:ea typeface="나눔고딕" panose="020D0604000000000000" pitchFamily="50" charset="-127"/>
              </a:rPr>
              <a:t> 버전에서의 매우 강력한 기능을 사용할 수 있음</a:t>
            </a:r>
            <a:r>
              <a:rPr lang="en-US" altLang="ko-KR" sz="1100" dirty="0" smtClean="0">
                <a:latin typeface="나눔고딕" panose="020D0604000000000000" pitchFamily="50" charset="-127"/>
                <a:ea typeface="나눔고딕" panose="020D0604000000000000" pitchFamily="50" charset="-127"/>
              </a:rPr>
              <a:t>. </a:t>
            </a:r>
          </a:p>
          <a:p>
            <a:r>
              <a:rPr lang="en-US" altLang="ko-KR" sz="1100" dirty="0" smtClean="0">
                <a:latin typeface="나눔고딕" panose="020D0604000000000000" pitchFamily="50" charset="-127"/>
                <a:ea typeface="나눔고딕" panose="020D0604000000000000" pitchFamily="50" charset="-127"/>
              </a:rPr>
              <a:t>(SSL </a:t>
            </a:r>
            <a:r>
              <a:rPr lang="ko-KR" altLang="en-US" sz="1100" dirty="0" smtClean="0">
                <a:latin typeface="나눔고딕" panose="020D0604000000000000" pitchFamily="50" charset="-127"/>
                <a:ea typeface="나눔고딕" panose="020D0604000000000000" pitchFamily="50" charset="-127"/>
              </a:rPr>
              <a:t>암호 입력 등의 반복되는 작업을 줄여주기도 함</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3978705" y="2454401"/>
            <a:ext cx="4090515" cy="2185332"/>
          </a:xfrm>
          <a:prstGeom prst="rect">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/bin/</a:t>
            </a:r>
            <a:r>
              <a:rPr lang="en-US" altLang="ko-KR" sz="1200" b="1" dirty="0" err="1" smtClean="0">
                <a:latin typeface="나눔고딕" panose="020D0604000000000000" pitchFamily="50" charset="-127"/>
                <a:ea typeface="나눔고딕" panose="020D0604000000000000" pitchFamily="50" charset="-127"/>
              </a:rPr>
              <a:t>sh</a:t>
            </a:r>
            <a:endParaRPr lang="en-US" altLang="ko-KR" sz="1200" b="1" dirty="0" smtClean="0">
              <a:latin typeface="나눔고딕" panose="020D0604000000000000" pitchFamily="50" charset="-127"/>
              <a:ea typeface="나눔고딕" panose="020D0604000000000000" pitchFamily="50" charset="-127"/>
            </a:endParaRPr>
          </a:p>
          <a:p>
            <a:r>
              <a:rPr lang="en-US" altLang="ko-KR" sz="1200" b="1" dirty="0" smtClean="0">
                <a:latin typeface="나눔고딕" panose="020D0604000000000000" pitchFamily="50" charset="-127"/>
                <a:ea typeface="나눔고딕" panose="020D0604000000000000" pitchFamily="50" charset="-127"/>
              </a:rPr>
              <a:t>PASS1=“hello1234**&amp;&amp;”</a:t>
            </a:r>
          </a:p>
          <a:p>
            <a:r>
              <a:rPr lang="en-US" altLang="ko-KR" sz="1200" b="1" dirty="0" smtClean="0">
                <a:latin typeface="나눔고딕" panose="020D0604000000000000" pitchFamily="50" charset="-127"/>
                <a:ea typeface="나눔고딕" panose="020D0604000000000000" pitchFamily="50" charset="-127"/>
              </a:rPr>
              <a:t>PASS2=“12341234”</a:t>
            </a:r>
          </a:p>
          <a:p>
            <a:endParaRPr lang="en-US" altLang="ko-KR" sz="1200" b="1" dirty="0">
              <a:latin typeface="나눔고딕" panose="020D0604000000000000" pitchFamily="50" charset="-127"/>
              <a:ea typeface="나눔고딕" panose="020D0604000000000000" pitchFamily="50" charset="-127"/>
            </a:endParaRPr>
          </a:p>
          <a:p>
            <a:r>
              <a:rPr lang="en-US" altLang="ko-KR" sz="1200" b="1" dirty="0" smtClean="0">
                <a:latin typeface="나눔고딕" panose="020D0604000000000000" pitchFamily="50" charset="-127"/>
                <a:ea typeface="나눔고딕" panose="020D0604000000000000" pitchFamily="50" charset="-127"/>
              </a:rPr>
              <a:t>case $1 in</a:t>
            </a:r>
          </a:p>
          <a:p>
            <a:r>
              <a:rPr lang="en-US" altLang="ko-KR" sz="1200" b="1" dirty="0">
                <a:latin typeface="나눔고딕" panose="020D0604000000000000" pitchFamily="50" charset="-127"/>
                <a:ea typeface="나눔고딕" panose="020D0604000000000000" pitchFamily="50" charset="-127"/>
              </a:rPr>
              <a:t>	</a:t>
            </a:r>
            <a:r>
              <a:rPr lang="en-US" altLang="ko-KR" sz="1200" b="1" dirty="0" smtClean="0">
                <a:latin typeface="나눔고딕" panose="020D0604000000000000" pitchFamily="50" charset="-127"/>
                <a:ea typeface="나눔고딕" panose="020D0604000000000000" pitchFamily="50" charset="-127"/>
              </a:rPr>
              <a:t>2001:1111:1111::81:443)</a:t>
            </a:r>
          </a:p>
          <a:p>
            <a:r>
              <a:rPr lang="en-US" altLang="ko-KR" sz="1200" b="1" dirty="0">
                <a:latin typeface="나눔고딕" panose="020D0604000000000000" pitchFamily="50" charset="-127"/>
                <a:ea typeface="나눔고딕" panose="020D0604000000000000" pitchFamily="50" charset="-127"/>
              </a:rPr>
              <a:t>		</a:t>
            </a:r>
            <a:r>
              <a:rPr lang="en-US" altLang="ko-KR" sz="1200" b="1" dirty="0" smtClean="0">
                <a:latin typeface="나눔고딕" panose="020D0604000000000000" pitchFamily="50" charset="-127"/>
                <a:ea typeface="나눔고딕" panose="020D0604000000000000" pitchFamily="50" charset="-127"/>
              </a:rPr>
              <a:t>echo $PASS1;;</a:t>
            </a:r>
          </a:p>
          <a:p>
            <a:r>
              <a:rPr lang="en-US" altLang="ko-KR" sz="1200" b="1" dirty="0">
                <a:latin typeface="나눔고딕" panose="020D0604000000000000" pitchFamily="50" charset="-127"/>
                <a:ea typeface="나눔고딕" panose="020D0604000000000000" pitchFamily="50" charset="-127"/>
              </a:rPr>
              <a:t>	</a:t>
            </a:r>
            <a:r>
              <a:rPr lang="en-US" altLang="ko-KR" sz="1200" b="1" dirty="0" smtClean="0">
                <a:latin typeface="나눔고딕" panose="020D0604000000000000" pitchFamily="50" charset="-127"/>
                <a:ea typeface="나눔고딕" panose="020D0604000000000000" pitchFamily="50" charset="-127"/>
              </a:rPr>
              <a:t>www.hello.com:443)</a:t>
            </a:r>
          </a:p>
          <a:p>
            <a:r>
              <a:rPr lang="en-US" altLang="ko-KR" sz="1200" b="1" dirty="0" smtClean="0">
                <a:latin typeface="나눔고딕" panose="020D0604000000000000" pitchFamily="50" charset="-127"/>
                <a:ea typeface="나눔고딕" panose="020D0604000000000000" pitchFamily="50" charset="-127"/>
              </a:rPr>
              <a:t>		echo $PASS2;;</a:t>
            </a:r>
          </a:p>
          <a:p>
            <a:r>
              <a:rPr lang="en-US" altLang="ko-KR" sz="1200" b="1" dirty="0" err="1" smtClean="0">
                <a:latin typeface="나눔고딕" panose="020D0604000000000000" pitchFamily="50" charset="-127"/>
                <a:ea typeface="나눔고딕" panose="020D0604000000000000" pitchFamily="50" charset="-127"/>
              </a:rPr>
              <a:t>esac</a:t>
            </a:r>
            <a:endParaRPr lang="en-US" altLang="ko-KR" sz="1200" b="1" dirty="0" smtClean="0">
              <a:latin typeface="나눔고딕" panose="020D0604000000000000" pitchFamily="50" charset="-127"/>
              <a:ea typeface="나눔고딕" panose="020D0604000000000000" pitchFamily="50" charset="-127"/>
            </a:endParaRPr>
          </a:p>
          <a:p>
            <a:r>
              <a:rPr lang="en-US" altLang="ko-KR" sz="1200" b="1" dirty="0">
                <a:latin typeface="나눔고딕" panose="020D0604000000000000" pitchFamily="50" charset="-127"/>
                <a:ea typeface="나눔고딕" panose="020D0604000000000000" pitchFamily="50" charset="-127"/>
              </a:rPr>
              <a:t>e</a:t>
            </a:r>
            <a:r>
              <a:rPr lang="en-US" altLang="ko-KR" sz="1200" b="1" dirty="0" smtClean="0">
                <a:latin typeface="나눔고딕" panose="020D0604000000000000" pitchFamily="50" charset="-127"/>
                <a:ea typeface="나눔고딕" panose="020D0604000000000000" pitchFamily="50" charset="-127"/>
              </a:rPr>
              <a:t>xit 0</a:t>
            </a:r>
          </a:p>
        </p:txBody>
      </p:sp>
    </p:spTree>
    <p:extLst>
      <p:ext uri="{BB962C8B-B14F-4D97-AF65-F5344CB8AC3E}">
        <p14:creationId xmlns:p14="http://schemas.microsoft.com/office/powerpoint/2010/main" val="39467590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6_ssl_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770467" y="1713441"/>
            <a:ext cx="7772400" cy="4972050"/>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26. </a:t>
            </a:r>
            <a:r>
              <a:rPr lang="en-US" altLang="ko-KR" sz="1600" b="1" spc="-151" dirty="0">
                <a:solidFill>
                  <a:srgbClr val="1C314E"/>
                </a:solidFill>
                <a:latin typeface="나눔고딕"/>
                <a:ea typeface="나눔고딕"/>
              </a:rPr>
              <a:t>[</a:t>
            </a:r>
            <a:r>
              <a:rPr lang="ko-KR" altLang="en-US" sz="1600" b="1" spc="-151" dirty="0">
                <a:solidFill>
                  <a:srgbClr val="1C314E"/>
                </a:solidFill>
                <a:latin typeface="나눔고딕"/>
                <a:ea typeface="나눔고딕"/>
              </a:rPr>
              <a:t>작업</a:t>
            </a:r>
            <a:r>
              <a:rPr lang="en-US" altLang="ko-KR" sz="1600" b="1" spc="-151" dirty="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20.04, Apache 2.4 – OpenSSL </a:t>
            </a:r>
            <a:r>
              <a:rPr lang="ko-KR" altLang="en-US" sz="1600" b="1" spc="-151" dirty="0" smtClean="0">
                <a:solidFill>
                  <a:srgbClr val="1C314E"/>
                </a:solidFill>
                <a:latin typeface="나눔고딕"/>
                <a:ea typeface="나눔고딕"/>
              </a:rPr>
              <a:t>사설 인증서 생성 </a:t>
            </a:r>
            <a:r>
              <a:rPr lang="en-US" altLang="ko-KR" sz="1600" b="1" spc="-151" dirty="0" smtClean="0">
                <a:solidFill>
                  <a:srgbClr val="1C314E"/>
                </a:solidFill>
                <a:latin typeface="나눔고딕"/>
                <a:ea typeface="나눔고딕"/>
              </a:rPr>
              <a:t>/ SSL </a:t>
            </a:r>
            <a:r>
              <a:rPr lang="ko-KR" altLang="en-US" sz="1600" b="1" spc="-151" dirty="0" err="1" smtClean="0">
                <a:solidFill>
                  <a:srgbClr val="1C314E"/>
                </a:solidFill>
                <a:latin typeface="나눔고딕"/>
                <a:ea typeface="나눔고딕"/>
              </a:rPr>
              <a:t>암호키</a:t>
            </a:r>
            <a:r>
              <a:rPr lang="ko-KR" altLang="en-US" sz="1600" b="1" spc="-151" dirty="0" smtClean="0">
                <a:solidFill>
                  <a:srgbClr val="1C314E"/>
                </a:solidFill>
                <a:latin typeface="나눔고딕"/>
                <a:ea typeface="나눔고딕"/>
              </a:rPr>
              <a:t> 자동완성</a:t>
            </a:r>
            <a:r>
              <a:rPr lang="en-US" altLang="ko-KR" sz="1600" b="1" spc="-151" dirty="0" smtClean="0">
                <a:solidFill>
                  <a:srgbClr val="1C314E"/>
                </a:solidFill>
                <a:latin typeface="나눔고딕"/>
                <a:ea typeface="나눔고딕"/>
              </a:rPr>
              <a:t>[Enter Pass] </a:t>
            </a:r>
            <a:br>
              <a:rPr lang="en-US" altLang="ko-KR" sz="1600" b="1" spc="-151" dirty="0" smtClean="0">
                <a:solidFill>
                  <a:srgbClr val="1C314E"/>
                </a:solidFill>
                <a:latin typeface="나눔고딕"/>
                <a:ea typeface="나눔고딕"/>
              </a:rPr>
            </a:br>
            <a:r>
              <a:rPr lang="en-US" altLang="ko-KR" sz="1600" b="1" spc="-151" dirty="0" smtClean="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쉘</a:t>
            </a:r>
            <a:r>
              <a:rPr lang="ko-KR" altLang="en-US" sz="1600" b="1" spc="-151" dirty="0" smtClean="0">
                <a:solidFill>
                  <a:srgbClr val="1C314E"/>
                </a:solidFill>
                <a:latin typeface="나눔고딕"/>
                <a:ea typeface="나눔고딕"/>
              </a:rPr>
              <a:t> 프로그래밍 입문</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(2021-04-06</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87</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382614"/>
            <a:ext cx="8470080" cy="330827"/>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실행권한을 부여한다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4113525" y="3931637"/>
            <a:ext cx="4090515" cy="295938"/>
          </a:xfrm>
          <a:prstGeom prst="rect">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a:t>
            </a:r>
            <a:r>
              <a:rPr lang="en-US" altLang="ko-KR" sz="1200" b="1" dirty="0" err="1" smtClean="0">
                <a:latin typeface="나눔고딕" panose="020D0604000000000000" pitchFamily="50" charset="-127"/>
                <a:ea typeface="나눔고딕" panose="020D0604000000000000" pitchFamily="50" charset="-127"/>
              </a:rPr>
              <a:t>chmod</a:t>
            </a:r>
            <a:r>
              <a:rPr lang="en-US" altLang="ko-KR" sz="1200" b="1" dirty="0" smtClean="0">
                <a:latin typeface="나눔고딕" panose="020D0604000000000000" pitchFamily="50" charset="-127"/>
                <a:ea typeface="나눔고딕" panose="020D0604000000000000" pitchFamily="50" charset="-127"/>
              </a:rPr>
              <a:t> +x pass.sh</a:t>
            </a:r>
          </a:p>
        </p:txBody>
      </p:sp>
      <p:sp>
        <p:nvSpPr>
          <p:cNvPr id="9" name="직사각형 8"/>
          <p:cNvSpPr/>
          <p:nvPr/>
        </p:nvSpPr>
        <p:spPr>
          <a:xfrm>
            <a:off x="4113525" y="4846037"/>
            <a:ext cx="4090515" cy="295938"/>
          </a:xfrm>
          <a:prstGeom prst="rect">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ls -al</a:t>
            </a:r>
          </a:p>
        </p:txBody>
      </p:sp>
    </p:spTree>
    <p:extLst>
      <p:ext uri="{BB962C8B-B14F-4D97-AF65-F5344CB8AC3E}">
        <p14:creationId xmlns:p14="http://schemas.microsoft.com/office/powerpoint/2010/main" val="18978318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6_ssl_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60846" y="1713441"/>
            <a:ext cx="7145867" cy="4943434"/>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26. </a:t>
            </a:r>
            <a:r>
              <a:rPr lang="en-US" altLang="ko-KR" sz="1600" b="1" spc="-151" dirty="0">
                <a:solidFill>
                  <a:srgbClr val="1C314E"/>
                </a:solidFill>
                <a:latin typeface="나눔고딕"/>
                <a:ea typeface="나눔고딕"/>
              </a:rPr>
              <a:t>[</a:t>
            </a:r>
            <a:r>
              <a:rPr lang="ko-KR" altLang="en-US" sz="1600" b="1" spc="-151" dirty="0">
                <a:solidFill>
                  <a:srgbClr val="1C314E"/>
                </a:solidFill>
                <a:latin typeface="나눔고딕"/>
                <a:ea typeface="나눔고딕"/>
              </a:rPr>
              <a:t>작업</a:t>
            </a:r>
            <a:r>
              <a:rPr lang="en-US" altLang="ko-KR" sz="1600" b="1" spc="-151" dirty="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20.04, Apache 2.4 – OpenSSL </a:t>
            </a:r>
            <a:r>
              <a:rPr lang="ko-KR" altLang="en-US" sz="1600" b="1" spc="-151" dirty="0" smtClean="0">
                <a:solidFill>
                  <a:srgbClr val="1C314E"/>
                </a:solidFill>
                <a:latin typeface="나눔고딕"/>
                <a:ea typeface="나눔고딕"/>
              </a:rPr>
              <a:t>사설 인증서 생성 </a:t>
            </a:r>
            <a:r>
              <a:rPr lang="en-US" altLang="ko-KR" sz="1600" b="1" spc="-151" dirty="0" smtClean="0">
                <a:solidFill>
                  <a:srgbClr val="1C314E"/>
                </a:solidFill>
                <a:latin typeface="나눔고딕"/>
                <a:ea typeface="나눔고딕"/>
              </a:rPr>
              <a:t>/ SSL </a:t>
            </a:r>
            <a:r>
              <a:rPr lang="ko-KR" altLang="en-US" sz="1600" b="1" spc="-151" dirty="0" err="1" smtClean="0">
                <a:solidFill>
                  <a:srgbClr val="1C314E"/>
                </a:solidFill>
                <a:latin typeface="나눔고딕"/>
                <a:ea typeface="나눔고딕"/>
              </a:rPr>
              <a:t>암호키</a:t>
            </a:r>
            <a:r>
              <a:rPr lang="ko-KR" altLang="en-US" sz="1600" b="1" spc="-151" dirty="0" smtClean="0">
                <a:solidFill>
                  <a:srgbClr val="1C314E"/>
                </a:solidFill>
                <a:latin typeface="나눔고딕"/>
                <a:ea typeface="나눔고딕"/>
              </a:rPr>
              <a:t> 자동완성</a:t>
            </a:r>
            <a:r>
              <a:rPr lang="en-US" altLang="ko-KR" sz="1600" b="1" spc="-151" dirty="0" smtClean="0">
                <a:solidFill>
                  <a:srgbClr val="1C314E"/>
                </a:solidFill>
                <a:latin typeface="나눔고딕"/>
                <a:ea typeface="나눔고딕"/>
              </a:rPr>
              <a:t>[Enter Pass] </a:t>
            </a:r>
            <a:br>
              <a:rPr lang="en-US" altLang="ko-KR" sz="1600" b="1" spc="-151" dirty="0" smtClean="0">
                <a:solidFill>
                  <a:srgbClr val="1C314E"/>
                </a:solidFill>
                <a:latin typeface="나눔고딕"/>
                <a:ea typeface="나눔고딕"/>
              </a:rPr>
            </a:br>
            <a:r>
              <a:rPr lang="en-US" altLang="ko-KR" sz="1600" b="1" spc="-151" dirty="0" smtClean="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쉘</a:t>
            </a:r>
            <a:r>
              <a:rPr lang="ko-KR" altLang="en-US" sz="1600" b="1" spc="-151" dirty="0" smtClean="0">
                <a:solidFill>
                  <a:srgbClr val="1C314E"/>
                </a:solidFill>
                <a:latin typeface="나눔고딕"/>
                <a:ea typeface="나눔고딕"/>
              </a:rPr>
              <a:t> 프로그래밍 입문</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(2021-04-06</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88</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382614"/>
            <a:ext cx="8470080" cy="330827"/>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err="1" smtClean="0">
                <a:latin typeface="나눔고딕" panose="020D0604000000000000" pitchFamily="50" charset="-127"/>
                <a:ea typeface="나눔고딕" panose="020D0604000000000000" pitchFamily="50" charset="-127"/>
              </a:rPr>
              <a:t>아파치의</a:t>
            </a:r>
            <a:r>
              <a:rPr lang="ko-KR" altLang="en-US" sz="1100" dirty="0" smtClean="0">
                <a:latin typeface="나눔고딕" panose="020D0604000000000000" pitchFamily="50" charset="-127"/>
                <a:ea typeface="나눔고딕" panose="020D0604000000000000" pitchFamily="50" charset="-127"/>
              </a:rPr>
              <a:t> 환경설정에 </a:t>
            </a:r>
            <a:r>
              <a:rPr lang="en-US" altLang="ko-KR" sz="1100" dirty="0" smtClean="0">
                <a:latin typeface="나눔고딕" panose="020D0604000000000000" pitchFamily="50" charset="-127"/>
                <a:ea typeface="나눔고딕" panose="020D0604000000000000" pitchFamily="50" charset="-127"/>
              </a:rPr>
              <a:t>SSL </a:t>
            </a:r>
            <a:r>
              <a:rPr lang="ko-KR" altLang="en-US" sz="1100" dirty="0" smtClean="0">
                <a:latin typeface="나눔고딕" panose="020D0604000000000000" pitchFamily="50" charset="-127"/>
                <a:ea typeface="나눔고딕" panose="020D0604000000000000" pitchFamily="50" charset="-127"/>
              </a:rPr>
              <a:t>내용을 수정한다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4866433" y="2483837"/>
            <a:ext cx="3642407" cy="295938"/>
          </a:xfrm>
          <a:prstGeom prst="rect">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ls</a:t>
            </a:r>
          </a:p>
        </p:txBody>
      </p:sp>
      <p:sp>
        <p:nvSpPr>
          <p:cNvPr id="9" name="직사각형 8"/>
          <p:cNvSpPr/>
          <p:nvPr/>
        </p:nvSpPr>
        <p:spPr>
          <a:xfrm>
            <a:off x="4866433" y="4651304"/>
            <a:ext cx="3642408" cy="295938"/>
          </a:xfrm>
          <a:prstGeom prst="rect">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vim 000-default.conf</a:t>
            </a:r>
          </a:p>
        </p:txBody>
      </p:sp>
    </p:spTree>
    <p:extLst>
      <p:ext uri="{BB962C8B-B14F-4D97-AF65-F5344CB8AC3E}">
        <p14:creationId xmlns:p14="http://schemas.microsoft.com/office/powerpoint/2010/main" val="2147376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6_ssl_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872066" y="1777591"/>
            <a:ext cx="6925733" cy="478407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26. </a:t>
            </a:r>
            <a:r>
              <a:rPr lang="en-US" altLang="ko-KR" sz="1600" b="1" spc="-151" dirty="0">
                <a:solidFill>
                  <a:srgbClr val="1C314E"/>
                </a:solidFill>
                <a:latin typeface="나눔고딕"/>
                <a:ea typeface="나눔고딕"/>
              </a:rPr>
              <a:t>[</a:t>
            </a:r>
            <a:r>
              <a:rPr lang="ko-KR" altLang="en-US" sz="1600" b="1" spc="-151" dirty="0">
                <a:solidFill>
                  <a:srgbClr val="1C314E"/>
                </a:solidFill>
                <a:latin typeface="나눔고딕"/>
                <a:ea typeface="나눔고딕"/>
              </a:rPr>
              <a:t>작업</a:t>
            </a:r>
            <a:r>
              <a:rPr lang="en-US" altLang="ko-KR" sz="1600" b="1" spc="-151" dirty="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20.04, Apache 2.4 – OpenSSL </a:t>
            </a:r>
            <a:r>
              <a:rPr lang="ko-KR" altLang="en-US" sz="1600" b="1" spc="-151" dirty="0" smtClean="0">
                <a:solidFill>
                  <a:srgbClr val="1C314E"/>
                </a:solidFill>
                <a:latin typeface="나눔고딕"/>
                <a:ea typeface="나눔고딕"/>
              </a:rPr>
              <a:t>사설 인증서 생성 </a:t>
            </a:r>
            <a:r>
              <a:rPr lang="en-US" altLang="ko-KR" sz="1600" b="1" spc="-151" dirty="0" smtClean="0">
                <a:solidFill>
                  <a:srgbClr val="1C314E"/>
                </a:solidFill>
                <a:latin typeface="나눔고딕"/>
                <a:ea typeface="나눔고딕"/>
              </a:rPr>
              <a:t>/ SSL </a:t>
            </a:r>
            <a:r>
              <a:rPr lang="ko-KR" altLang="en-US" sz="1600" b="1" spc="-151" dirty="0" err="1" smtClean="0">
                <a:solidFill>
                  <a:srgbClr val="1C314E"/>
                </a:solidFill>
                <a:latin typeface="나눔고딕"/>
                <a:ea typeface="나눔고딕"/>
              </a:rPr>
              <a:t>암호키</a:t>
            </a:r>
            <a:r>
              <a:rPr lang="ko-KR" altLang="en-US" sz="1600" b="1" spc="-151" dirty="0" smtClean="0">
                <a:solidFill>
                  <a:srgbClr val="1C314E"/>
                </a:solidFill>
                <a:latin typeface="나눔고딕"/>
                <a:ea typeface="나눔고딕"/>
              </a:rPr>
              <a:t> 자동완성</a:t>
            </a:r>
            <a:r>
              <a:rPr lang="en-US" altLang="ko-KR" sz="1600" b="1" spc="-151" dirty="0" smtClean="0">
                <a:solidFill>
                  <a:srgbClr val="1C314E"/>
                </a:solidFill>
                <a:latin typeface="나눔고딕"/>
                <a:ea typeface="나눔고딕"/>
              </a:rPr>
              <a:t>[Enter Pass] </a:t>
            </a:r>
            <a:br>
              <a:rPr lang="en-US" altLang="ko-KR" sz="1600" b="1" spc="-151" dirty="0" smtClean="0">
                <a:solidFill>
                  <a:srgbClr val="1C314E"/>
                </a:solidFill>
                <a:latin typeface="나눔고딕"/>
                <a:ea typeface="나눔고딕"/>
              </a:rPr>
            </a:br>
            <a:r>
              <a:rPr lang="en-US" altLang="ko-KR" sz="1600" b="1" spc="-151" dirty="0" smtClean="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쉘</a:t>
            </a:r>
            <a:r>
              <a:rPr lang="ko-KR" altLang="en-US" sz="1600" b="1" spc="-151" dirty="0" smtClean="0">
                <a:solidFill>
                  <a:srgbClr val="1C314E"/>
                </a:solidFill>
                <a:latin typeface="나눔고딕"/>
                <a:ea typeface="나눔고딕"/>
              </a:rPr>
              <a:t> 프로그래밍 입문</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(2021-04-06</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89</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382614"/>
            <a:ext cx="8470080" cy="330827"/>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수정 반영한다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4050548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8"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9"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5. </a:t>
            </a:r>
            <a:r>
              <a:rPr lang="en-US" altLang="ko-KR" b="1" spc="-151" dirty="0">
                <a:solidFill>
                  <a:srgbClr val="1C314E"/>
                </a:solidFill>
                <a:latin typeface="나눔고딕"/>
                <a:ea typeface="나눔고딕"/>
              </a:rPr>
              <a:t>[</a:t>
            </a:r>
            <a:r>
              <a:rPr lang="ko-KR" altLang="en-US" b="1" spc="-151" dirty="0">
                <a:solidFill>
                  <a:srgbClr val="1C314E"/>
                </a:solidFill>
                <a:latin typeface="나눔고딕"/>
                <a:ea typeface="나눔고딕"/>
              </a:rPr>
              <a:t>작업</a:t>
            </a:r>
            <a:r>
              <a:rPr lang="en-US" altLang="ko-KR" b="1" spc="-151" dirty="0">
                <a:solidFill>
                  <a:srgbClr val="1C314E"/>
                </a:solidFill>
                <a:latin typeface="나눔고딕"/>
                <a:ea typeface="나눔고딕"/>
              </a:rPr>
              <a:t>] </a:t>
            </a:r>
            <a:r>
              <a:rPr lang="ko-KR" altLang="en-US" b="1" spc="-151" dirty="0" smtClean="0">
                <a:solidFill>
                  <a:srgbClr val="1C314E"/>
                </a:solidFill>
                <a:latin typeface="나눔고딕"/>
                <a:ea typeface="나눔고딕"/>
              </a:rPr>
              <a:t>명령어 </a:t>
            </a:r>
            <a:r>
              <a:rPr lang="en-US" altLang="ko-KR" b="1" spc="-151" dirty="0">
                <a:solidFill>
                  <a:srgbClr val="1C314E"/>
                </a:solidFill>
                <a:latin typeface="나눔고딕"/>
                <a:ea typeface="나눔고딕"/>
              </a:rPr>
              <a:t>(2021-04-06)</a:t>
            </a:r>
            <a:endParaRPr lang="en-US" altLang="ko-KR" b="1" spc="-1" dirty="0">
              <a:latin typeface="나눔고딕"/>
            </a:endParaRPr>
          </a:p>
        </p:txBody>
      </p:sp>
      <p:sp>
        <p:nvSpPr>
          <p:cNvPr id="10"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9</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11" name="CustomShape 5"/>
          <p:cNvSpPr/>
          <p:nvPr/>
        </p:nvSpPr>
        <p:spPr>
          <a:xfrm>
            <a:off x="364680" y="1170939"/>
            <a:ext cx="8470080" cy="35306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주로 자주 사용했던 명령어를 요약하였다</a:t>
            </a:r>
            <a:r>
              <a:rPr lang="en-US" altLang="ko-KR" sz="1100" dirty="0" smtClean="0">
                <a:latin typeface="나눔고딕" panose="020D0604000000000000" pitchFamily="50" charset="-127"/>
                <a:ea typeface="나눔고딕" panose="020D0604000000000000" pitchFamily="50" charset="-127"/>
              </a:rPr>
              <a:t>.</a:t>
            </a:r>
          </a:p>
        </p:txBody>
      </p:sp>
      <p:sp>
        <p:nvSpPr>
          <p:cNvPr id="3" name="직사각형 2"/>
          <p:cNvSpPr/>
          <p:nvPr/>
        </p:nvSpPr>
        <p:spPr>
          <a:xfrm>
            <a:off x="364680" y="1608667"/>
            <a:ext cx="8406000" cy="4649258"/>
          </a:xfrm>
          <a:prstGeom prst="rect">
            <a:avLst/>
          </a:prstGeom>
          <a:ln w="9525">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r>
              <a:rPr lang="en-US" altLang="ko-KR" sz="1050" dirty="0" err="1">
                <a:latin typeface="나눔고딕" panose="020D0604000000000000" pitchFamily="50" charset="-127"/>
                <a:ea typeface="나눔고딕" panose="020D0604000000000000" pitchFamily="50" charset="-127"/>
              </a:rPr>
              <a:t>sudo</a:t>
            </a:r>
            <a:r>
              <a:rPr lang="en-US" altLang="ko-KR" sz="1050" dirty="0">
                <a:latin typeface="나눔고딕" panose="020D0604000000000000" pitchFamily="50" charset="-127"/>
                <a:ea typeface="나눔고딕" panose="020D0604000000000000" pitchFamily="50" charset="-127"/>
              </a:rPr>
              <a:t> apt install software-properties-common</a:t>
            </a:r>
          </a:p>
          <a:p>
            <a:r>
              <a:rPr lang="en-US" altLang="ko-KR" sz="1050" dirty="0" err="1">
                <a:latin typeface="나눔고딕" panose="020D0604000000000000" pitchFamily="50" charset="-127"/>
                <a:ea typeface="나눔고딕" panose="020D0604000000000000" pitchFamily="50" charset="-127"/>
              </a:rPr>
              <a:t>sudo</a:t>
            </a:r>
            <a:r>
              <a:rPr lang="en-US" altLang="ko-KR" sz="1050" dirty="0">
                <a:latin typeface="나눔고딕" panose="020D0604000000000000" pitchFamily="50" charset="-127"/>
                <a:ea typeface="나눔고딕" panose="020D0604000000000000" pitchFamily="50" charset="-127"/>
              </a:rPr>
              <a:t> add-apt-repository </a:t>
            </a:r>
            <a:r>
              <a:rPr lang="en-US" altLang="ko-KR" sz="1050" dirty="0" err="1">
                <a:latin typeface="나눔고딕" panose="020D0604000000000000" pitchFamily="50" charset="-127"/>
                <a:ea typeface="나눔고딕" panose="020D0604000000000000" pitchFamily="50" charset="-127"/>
              </a:rPr>
              <a:t>ppa:ondrej</a:t>
            </a:r>
            <a:r>
              <a:rPr lang="en-US" altLang="ko-KR" sz="1050" dirty="0">
                <a:latin typeface="나눔고딕" panose="020D0604000000000000" pitchFamily="50" charset="-127"/>
                <a:ea typeface="나눔고딕" panose="020D0604000000000000" pitchFamily="50" charset="-127"/>
              </a:rPr>
              <a:t>/</a:t>
            </a:r>
            <a:r>
              <a:rPr lang="en-US" altLang="ko-KR" sz="1050" dirty="0" err="1">
                <a:latin typeface="나눔고딕" panose="020D0604000000000000" pitchFamily="50" charset="-127"/>
                <a:ea typeface="나눔고딕" panose="020D0604000000000000" pitchFamily="50" charset="-127"/>
              </a:rPr>
              <a:t>php</a:t>
            </a:r>
            <a:endParaRPr lang="en-US" altLang="ko-KR" sz="1050" dirty="0">
              <a:latin typeface="나눔고딕" panose="020D0604000000000000" pitchFamily="50" charset="-127"/>
              <a:ea typeface="나눔고딕" panose="020D0604000000000000" pitchFamily="50" charset="-127"/>
            </a:endParaRPr>
          </a:p>
          <a:p>
            <a:r>
              <a:rPr lang="en-US" altLang="ko-KR" sz="1050" dirty="0" err="1">
                <a:latin typeface="나눔고딕" panose="020D0604000000000000" pitchFamily="50" charset="-127"/>
                <a:ea typeface="나눔고딕" panose="020D0604000000000000" pitchFamily="50" charset="-127"/>
              </a:rPr>
              <a:t>sudo</a:t>
            </a:r>
            <a:r>
              <a:rPr lang="en-US" altLang="ko-KR" sz="1050" dirty="0">
                <a:latin typeface="나눔고딕" panose="020D0604000000000000" pitchFamily="50" charset="-127"/>
                <a:ea typeface="나눔고딕" panose="020D0604000000000000" pitchFamily="50" charset="-127"/>
              </a:rPr>
              <a:t> add-apt-repository </a:t>
            </a:r>
            <a:r>
              <a:rPr lang="en-US" altLang="ko-KR" sz="1050" dirty="0" err="1">
                <a:latin typeface="나눔고딕" panose="020D0604000000000000" pitchFamily="50" charset="-127"/>
                <a:ea typeface="나눔고딕" panose="020D0604000000000000" pitchFamily="50" charset="-127"/>
              </a:rPr>
              <a:t>ppa:ondrej</a:t>
            </a:r>
            <a:r>
              <a:rPr lang="en-US" altLang="ko-KR" sz="1050" dirty="0">
                <a:latin typeface="나눔고딕" panose="020D0604000000000000" pitchFamily="50" charset="-127"/>
                <a:ea typeface="나눔고딕" panose="020D0604000000000000" pitchFamily="50" charset="-127"/>
              </a:rPr>
              <a:t>/apache2</a:t>
            </a:r>
          </a:p>
          <a:p>
            <a:endParaRPr lang="en-US" altLang="ko-KR" sz="1050" dirty="0">
              <a:latin typeface="나눔고딕" panose="020D0604000000000000" pitchFamily="50" charset="-127"/>
              <a:ea typeface="나눔고딕" panose="020D0604000000000000" pitchFamily="50" charset="-127"/>
            </a:endParaRPr>
          </a:p>
          <a:p>
            <a:r>
              <a:rPr lang="en-US" altLang="ko-KR" sz="1050" dirty="0" err="1">
                <a:latin typeface="나눔고딕" panose="020D0604000000000000" pitchFamily="50" charset="-127"/>
                <a:ea typeface="나눔고딕" panose="020D0604000000000000" pitchFamily="50" charset="-127"/>
              </a:rPr>
              <a:t>sudo</a:t>
            </a:r>
            <a:r>
              <a:rPr lang="en-US" altLang="ko-KR" sz="1050" dirty="0">
                <a:latin typeface="나눔고딕" panose="020D0604000000000000" pitchFamily="50" charset="-127"/>
                <a:ea typeface="나눔고딕" panose="020D0604000000000000" pitchFamily="50" charset="-127"/>
              </a:rPr>
              <a:t> apt update</a:t>
            </a:r>
          </a:p>
          <a:p>
            <a:r>
              <a:rPr lang="en-US" altLang="ko-KR" sz="1050" dirty="0" err="1">
                <a:latin typeface="나눔고딕" panose="020D0604000000000000" pitchFamily="50" charset="-127"/>
                <a:ea typeface="나눔고딕" panose="020D0604000000000000" pitchFamily="50" charset="-127"/>
              </a:rPr>
              <a:t>sudo</a:t>
            </a:r>
            <a:r>
              <a:rPr lang="en-US" altLang="ko-KR" sz="1050" dirty="0">
                <a:latin typeface="나눔고딕" panose="020D0604000000000000" pitchFamily="50" charset="-127"/>
                <a:ea typeface="나눔고딕" panose="020D0604000000000000" pitchFamily="50" charset="-127"/>
              </a:rPr>
              <a:t> apt install php8.0 libapache2-mod-php8.0</a:t>
            </a:r>
          </a:p>
          <a:p>
            <a:endParaRPr lang="en-US" altLang="ko-KR" sz="1050" dirty="0">
              <a:latin typeface="나눔고딕" panose="020D0604000000000000" pitchFamily="50" charset="-127"/>
              <a:ea typeface="나눔고딕" panose="020D0604000000000000" pitchFamily="50" charset="-127"/>
            </a:endParaRPr>
          </a:p>
          <a:p>
            <a:r>
              <a:rPr lang="en-US" altLang="ko-KR" sz="1050" dirty="0" err="1">
                <a:latin typeface="나눔고딕" panose="020D0604000000000000" pitchFamily="50" charset="-127"/>
                <a:ea typeface="나눔고딕" panose="020D0604000000000000" pitchFamily="50" charset="-127"/>
              </a:rPr>
              <a:t>sudo</a:t>
            </a:r>
            <a:r>
              <a:rPr lang="en-US" altLang="ko-KR" sz="1050" dirty="0">
                <a:latin typeface="나눔고딕" panose="020D0604000000000000" pitchFamily="50" charset="-127"/>
                <a:ea typeface="나눔고딕" panose="020D0604000000000000" pitchFamily="50" charset="-127"/>
              </a:rPr>
              <a:t> a2enmode php8.0</a:t>
            </a:r>
          </a:p>
          <a:p>
            <a:r>
              <a:rPr lang="en-US" altLang="ko-KR" sz="1050" dirty="0" err="1">
                <a:latin typeface="나눔고딕" panose="020D0604000000000000" pitchFamily="50" charset="-127"/>
                <a:ea typeface="나눔고딕" panose="020D0604000000000000" pitchFamily="50" charset="-127"/>
              </a:rPr>
              <a:t>sudo</a:t>
            </a:r>
            <a:r>
              <a:rPr lang="en-US" altLang="ko-KR" sz="1050" dirty="0">
                <a:latin typeface="나눔고딕" panose="020D0604000000000000" pitchFamily="50" charset="-127"/>
                <a:ea typeface="나눔고딕" panose="020D0604000000000000" pitchFamily="50" charset="-127"/>
              </a:rPr>
              <a:t> a2enconf php8.0-fpm</a:t>
            </a:r>
          </a:p>
          <a:p>
            <a:r>
              <a:rPr lang="en-US" altLang="ko-KR" sz="1050" dirty="0" err="1">
                <a:latin typeface="나눔고딕" panose="020D0604000000000000" pitchFamily="50" charset="-127"/>
                <a:ea typeface="나눔고딕" panose="020D0604000000000000" pitchFamily="50" charset="-127"/>
              </a:rPr>
              <a:t>sudo</a:t>
            </a:r>
            <a:r>
              <a:rPr lang="en-US" altLang="ko-KR" sz="1050" dirty="0">
                <a:latin typeface="나눔고딕" panose="020D0604000000000000" pitchFamily="50" charset="-127"/>
                <a:ea typeface="나눔고딕" panose="020D0604000000000000" pitchFamily="50" charset="-127"/>
              </a:rPr>
              <a:t> a2enmod </a:t>
            </a:r>
            <a:r>
              <a:rPr lang="en-US" altLang="ko-KR" sz="1050" dirty="0" err="1">
                <a:latin typeface="나눔고딕" panose="020D0604000000000000" pitchFamily="50" charset="-127"/>
                <a:ea typeface="나눔고딕" panose="020D0604000000000000" pitchFamily="50" charset="-127"/>
              </a:rPr>
              <a:t>proxy_fcgi</a:t>
            </a:r>
            <a:r>
              <a:rPr lang="en-US" altLang="ko-KR" sz="1050" dirty="0">
                <a:latin typeface="나눔고딕" panose="020D0604000000000000" pitchFamily="50" charset="-127"/>
                <a:ea typeface="나눔고딕" panose="020D0604000000000000" pitchFamily="50" charset="-127"/>
              </a:rPr>
              <a:t> </a:t>
            </a:r>
            <a:r>
              <a:rPr lang="en-US" altLang="ko-KR" sz="1050" dirty="0" err="1">
                <a:latin typeface="나눔고딕" panose="020D0604000000000000" pitchFamily="50" charset="-127"/>
                <a:ea typeface="나눔고딕" panose="020D0604000000000000" pitchFamily="50" charset="-127"/>
              </a:rPr>
              <a:t>setenvif</a:t>
            </a:r>
            <a:r>
              <a:rPr lang="en-US" altLang="ko-KR" sz="1050" dirty="0">
                <a:latin typeface="나눔고딕" panose="020D0604000000000000" pitchFamily="50" charset="-127"/>
                <a:ea typeface="나눔고딕" panose="020D0604000000000000" pitchFamily="50" charset="-127"/>
              </a:rPr>
              <a:t> </a:t>
            </a:r>
            <a:r>
              <a:rPr lang="en-US" altLang="ko-KR" sz="1050" dirty="0" err="1">
                <a:latin typeface="나눔고딕" panose="020D0604000000000000" pitchFamily="50" charset="-127"/>
                <a:ea typeface="나눔고딕" panose="020D0604000000000000" pitchFamily="50" charset="-127"/>
              </a:rPr>
              <a:t>mpm_event</a:t>
            </a:r>
            <a:r>
              <a:rPr lang="en-US" altLang="ko-KR" sz="1050" dirty="0">
                <a:latin typeface="나눔고딕" panose="020D0604000000000000" pitchFamily="50" charset="-127"/>
                <a:ea typeface="나눔고딕" panose="020D0604000000000000" pitchFamily="50" charset="-127"/>
              </a:rPr>
              <a:t> rewrite headers </a:t>
            </a:r>
            <a:r>
              <a:rPr lang="en-US" altLang="ko-KR" sz="1050" dirty="0" err="1">
                <a:latin typeface="나눔고딕" panose="020D0604000000000000" pitchFamily="50" charset="-127"/>
                <a:ea typeface="나눔고딕" panose="020D0604000000000000" pitchFamily="50" charset="-127"/>
              </a:rPr>
              <a:t>env</a:t>
            </a:r>
            <a:r>
              <a:rPr lang="en-US" altLang="ko-KR" sz="1050" dirty="0">
                <a:latin typeface="나눔고딕" panose="020D0604000000000000" pitchFamily="50" charset="-127"/>
                <a:ea typeface="나눔고딕" panose="020D0604000000000000" pitchFamily="50" charset="-127"/>
              </a:rPr>
              <a:t> </a:t>
            </a:r>
            <a:r>
              <a:rPr lang="en-US" altLang="ko-KR" sz="1050" dirty="0" err="1">
                <a:latin typeface="나눔고딕" panose="020D0604000000000000" pitchFamily="50" charset="-127"/>
                <a:ea typeface="나눔고딕" panose="020D0604000000000000" pitchFamily="50" charset="-127"/>
              </a:rPr>
              <a:t>dir</a:t>
            </a:r>
            <a:r>
              <a:rPr lang="en-US" altLang="ko-KR" sz="1050" dirty="0">
                <a:latin typeface="나눔고딕" panose="020D0604000000000000" pitchFamily="50" charset="-127"/>
                <a:ea typeface="나눔고딕" panose="020D0604000000000000" pitchFamily="50" charset="-127"/>
              </a:rPr>
              <a:t> mime </a:t>
            </a:r>
            <a:r>
              <a:rPr lang="en-US" altLang="ko-KR" sz="1050" dirty="0" err="1">
                <a:latin typeface="나눔고딕" panose="020D0604000000000000" pitchFamily="50" charset="-127"/>
                <a:ea typeface="나눔고딕" panose="020D0604000000000000" pitchFamily="50" charset="-127"/>
              </a:rPr>
              <a:t>ssl</a:t>
            </a:r>
            <a:r>
              <a:rPr lang="en-US" altLang="ko-KR" sz="1050" dirty="0">
                <a:latin typeface="나눔고딕" panose="020D0604000000000000" pitchFamily="50" charset="-127"/>
                <a:ea typeface="나눔고딕" panose="020D0604000000000000" pitchFamily="50" charset="-127"/>
              </a:rPr>
              <a:t> http2</a:t>
            </a:r>
          </a:p>
          <a:p>
            <a:endParaRPr lang="en-US" altLang="ko-KR" sz="1050" dirty="0">
              <a:latin typeface="나눔고딕" panose="020D0604000000000000" pitchFamily="50" charset="-127"/>
              <a:ea typeface="나눔고딕" panose="020D0604000000000000" pitchFamily="50" charset="-127"/>
            </a:endParaRPr>
          </a:p>
          <a:p>
            <a:r>
              <a:rPr lang="en-US" altLang="ko-KR" sz="1050" dirty="0" err="1">
                <a:latin typeface="나눔고딕" panose="020D0604000000000000" pitchFamily="50" charset="-127"/>
                <a:ea typeface="나눔고딕" panose="020D0604000000000000" pitchFamily="50" charset="-127"/>
              </a:rPr>
              <a:t>ufw</a:t>
            </a:r>
            <a:r>
              <a:rPr lang="en-US" altLang="ko-KR" sz="1050" dirty="0">
                <a:latin typeface="나눔고딕" panose="020D0604000000000000" pitchFamily="50" charset="-127"/>
                <a:ea typeface="나눔고딕" panose="020D0604000000000000" pitchFamily="50" charset="-127"/>
              </a:rPr>
              <a:t> allow 80/</a:t>
            </a:r>
            <a:r>
              <a:rPr lang="en-US" altLang="ko-KR" sz="1050" dirty="0" err="1">
                <a:latin typeface="나눔고딕" panose="020D0604000000000000" pitchFamily="50" charset="-127"/>
                <a:ea typeface="나눔고딕" panose="020D0604000000000000" pitchFamily="50" charset="-127"/>
              </a:rPr>
              <a:t>tcp</a:t>
            </a:r>
            <a:endParaRPr lang="en-US" altLang="ko-KR" sz="1050" dirty="0">
              <a:latin typeface="나눔고딕" panose="020D0604000000000000" pitchFamily="50" charset="-127"/>
              <a:ea typeface="나눔고딕" panose="020D0604000000000000" pitchFamily="50" charset="-127"/>
            </a:endParaRPr>
          </a:p>
          <a:p>
            <a:r>
              <a:rPr lang="en-US" altLang="ko-KR" sz="1050" dirty="0" err="1">
                <a:latin typeface="나눔고딕" panose="020D0604000000000000" pitchFamily="50" charset="-127"/>
                <a:ea typeface="나눔고딕" panose="020D0604000000000000" pitchFamily="50" charset="-127"/>
              </a:rPr>
              <a:t>ufw</a:t>
            </a:r>
            <a:r>
              <a:rPr lang="en-US" altLang="ko-KR" sz="1050" dirty="0">
                <a:latin typeface="나눔고딕" panose="020D0604000000000000" pitchFamily="50" charset="-127"/>
                <a:ea typeface="나눔고딕" panose="020D0604000000000000" pitchFamily="50" charset="-127"/>
              </a:rPr>
              <a:t> allow </a:t>
            </a:r>
            <a:r>
              <a:rPr lang="en-US" altLang="ko-KR" sz="1050" dirty="0" smtClean="0">
                <a:latin typeface="나눔고딕" panose="020D0604000000000000" pitchFamily="50" charset="-127"/>
                <a:ea typeface="나눔고딕" panose="020D0604000000000000" pitchFamily="50" charset="-127"/>
              </a:rPr>
              <a:t>443/</a:t>
            </a:r>
            <a:r>
              <a:rPr lang="en-US" altLang="ko-KR" sz="1050" dirty="0" err="1" smtClean="0">
                <a:latin typeface="나눔고딕" panose="020D0604000000000000" pitchFamily="50" charset="-127"/>
                <a:ea typeface="나눔고딕" panose="020D0604000000000000" pitchFamily="50" charset="-127"/>
              </a:rPr>
              <a:t>tcp</a:t>
            </a:r>
            <a:endParaRPr lang="en-US" altLang="ko-KR" sz="1050" dirty="0" smtClean="0">
              <a:latin typeface="나눔고딕" panose="020D0604000000000000" pitchFamily="50" charset="-127"/>
              <a:ea typeface="나눔고딕" panose="020D0604000000000000" pitchFamily="50" charset="-127"/>
            </a:endParaRPr>
          </a:p>
          <a:p>
            <a:r>
              <a:rPr lang="en-US" altLang="ko-KR" sz="1050" dirty="0" err="1" smtClean="0">
                <a:latin typeface="나눔고딕" panose="020D0604000000000000" pitchFamily="50" charset="-127"/>
                <a:ea typeface="나눔고딕" panose="020D0604000000000000" pitchFamily="50" charset="-127"/>
              </a:rPr>
              <a:t>ufw</a:t>
            </a:r>
            <a:r>
              <a:rPr lang="en-US" altLang="ko-KR" sz="1050" dirty="0" smtClean="0">
                <a:latin typeface="나눔고딕" panose="020D0604000000000000" pitchFamily="50" charset="-127"/>
                <a:ea typeface="나눔고딕" panose="020D0604000000000000" pitchFamily="50" charset="-127"/>
              </a:rPr>
              <a:t> deny 443/</a:t>
            </a:r>
            <a:r>
              <a:rPr lang="en-US" altLang="ko-KR" sz="1050" dirty="0" err="1" smtClean="0">
                <a:latin typeface="나눔고딕" panose="020D0604000000000000" pitchFamily="50" charset="-127"/>
                <a:ea typeface="나눔고딕" panose="020D0604000000000000" pitchFamily="50" charset="-127"/>
              </a:rPr>
              <a:t>udp</a:t>
            </a:r>
            <a:endParaRPr lang="en-US" altLang="ko-KR" sz="1050" dirty="0" smtClean="0">
              <a:latin typeface="나눔고딕" panose="020D0604000000000000" pitchFamily="50" charset="-127"/>
              <a:ea typeface="나눔고딕" panose="020D0604000000000000" pitchFamily="50" charset="-127"/>
            </a:endParaRPr>
          </a:p>
          <a:p>
            <a:r>
              <a:rPr lang="en-US" altLang="ko-KR" sz="1050" dirty="0" err="1" smtClean="0">
                <a:latin typeface="나눔고딕" panose="020D0604000000000000" pitchFamily="50" charset="-127"/>
                <a:ea typeface="나눔고딕" panose="020D0604000000000000" pitchFamily="50" charset="-127"/>
              </a:rPr>
              <a:t>ufw</a:t>
            </a:r>
            <a:r>
              <a:rPr lang="en-US" altLang="ko-KR" sz="1050" dirty="0" smtClean="0">
                <a:latin typeface="나눔고딕" panose="020D0604000000000000" pitchFamily="50" charset="-127"/>
                <a:ea typeface="나눔고딕" panose="020D0604000000000000" pitchFamily="50" charset="-127"/>
              </a:rPr>
              <a:t> status verbose</a:t>
            </a:r>
          </a:p>
          <a:p>
            <a:r>
              <a:rPr lang="en-US" altLang="ko-KR" sz="1050" dirty="0" err="1" smtClean="0">
                <a:latin typeface="나눔고딕" panose="020D0604000000000000" pitchFamily="50" charset="-127"/>
                <a:ea typeface="나눔고딕" panose="020D0604000000000000" pitchFamily="50" charset="-127"/>
              </a:rPr>
              <a:t>ufw</a:t>
            </a:r>
            <a:r>
              <a:rPr lang="en-US" altLang="ko-KR" sz="1050" dirty="0" smtClean="0">
                <a:latin typeface="나눔고딕" panose="020D0604000000000000" pitchFamily="50" charset="-127"/>
                <a:ea typeface="나눔고딕" panose="020D0604000000000000" pitchFamily="50" charset="-127"/>
              </a:rPr>
              <a:t> enable</a:t>
            </a:r>
          </a:p>
          <a:p>
            <a:r>
              <a:rPr lang="en-US" altLang="ko-KR" sz="1050" dirty="0" err="1" smtClean="0">
                <a:latin typeface="나눔고딕" panose="020D0604000000000000" pitchFamily="50" charset="-127"/>
                <a:ea typeface="나눔고딕" panose="020D0604000000000000" pitchFamily="50" charset="-127"/>
              </a:rPr>
              <a:t>ufw</a:t>
            </a:r>
            <a:r>
              <a:rPr lang="en-US" altLang="ko-KR" sz="1050" dirty="0" smtClean="0">
                <a:latin typeface="나눔고딕" panose="020D0604000000000000" pitchFamily="50" charset="-127"/>
                <a:ea typeface="나눔고딕" panose="020D0604000000000000" pitchFamily="50" charset="-127"/>
              </a:rPr>
              <a:t> disable</a:t>
            </a:r>
            <a:endParaRPr lang="en-US" altLang="ko-KR" sz="1050" dirty="0">
              <a:latin typeface="나눔고딕" panose="020D0604000000000000" pitchFamily="50" charset="-127"/>
              <a:ea typeface="나눔고딕" panose="020D0604000000000000" pitchFamily="50" charset="-127"/>
            </a:endParaRPr>
          </a:p>
          <a:p>
            <a:endParaRPr lang="en-US" altLang="ko-KR" sz="1050" dirty="0">
              <a:latin typeface="나눔고딕" panose="020D0604000000000000" pitchFamily="50" charset="-127"/>
              <a:ea typeface="나눔고딕" panose="020D0604000000000000" pitchFamily="50" charset="-127"/>
            </a:endParaRPr>
          </a:p>
          <a:p>
            <a:r>
              <a:rPr lang="en-US" altLang="ko-KR" sz="1050" dirty="0" err="1">
                <a:latin typeface="나눔고딕" panose="020D0604000000000000" pitchFamily="50" charset="-127"/>
                <a:ea typeface="나눔고딕" panose="020D0604000000000000" pitchFamily="50" charset="-127"/>
              </a:rPr>
              <a:t>sudo</a:t>
            </a:r>
            <a:r>
              <a:rPr lang="en-US" altLang="ko-KR" sz="1050" dirty="0">
                <a:latin typeface="나눔고딕" panose="020D0604000000000000" pitchFamily="50" charset="-127"/>
                <a:ea typeface="나눔고딕" panose="020D0604000000000000" pitchFamily="50" charset="-127"/>
              </a:rPr>
              <a:t> apt-get install -y build-essential</a:t>
            </a:r>
          </a:p>
          <a:p>
            <a:r>
              <a:rPr lang="en-US" altLang="ko-KR" sz="1050" dirty="0" err="1">
                <a:latin typeface="나눔고딕" panose="020D0604000000000000" pitchFamily="50" charset="-127"/>
                <a:ea typeface="나눔고딕" panose="020D0604000000000000" pitchFamily="50" charset="-127"/>
              </a:rPr>
              <a:t>sudo</a:t>
            </a:r>
            <a:r>
              <a:rPr lang="en-US" altLang="ko-KR" sz="1050" dirty="0">
                <a:latin typeface="나눔고딕" panose="020D0604000000000000" pitchFamily="50" charset="-127"/>
                <a:ea typeface="나눔고딕" panose="020D0604000000000000" pitchFamily="50" charset="-127"/>
              </a:rPr>
              <a:t> apt-get -y install </a:t>
            </a:r>
            <a:r>
              <a:rPr lang="en-US" altLang="ko-KR" sz="1050" dirty="0" err="1">
                <a:latin typeface="나눔고딕" panose="020D0604000000000000" pitchFamily="50" charset="-127"/>
                <a:ea typeface="나눔고딕" panose="020D0604000000000000" pitchFamily="50" charset="-127"/>
              </a:rPr>
              <a:t>gcc</a:t>
            </a:r>
            <a:r>
              <a:rPr lang="en-US" altLang="ko-KR" sz="1050" dirty="0">
                <a:latin typeface="나눔고딕" panose="020D0604000000000000" pitchFamily="50" charset="-127"/>
                <a:ea typeface="나눔고딕" panose="020D0604000000000000" pitchFamily="50" charset="-127"/>
              </a:rPr>
              <a:t> make </a:t>
            </a:r>
            <a:r>
              <a:rPr lang="en-US" altLang="ko-KR" sz="1050" dirty="0" err="1">
                <a:latin typeface="나눔고딕" panose="020D0604000000000000" pitchFamily="50" charset="-127"/>
                <a:ea typeface="나눔고딕" panose="020D0604000000000000" pitchFamily="50" charset="-127"/>
              </a:rPr>
              <a:t>autoconf</a:t>
            </a:r>
            <a:r>
              <a:rPr lang="en-US" altLang="ko-KR" sz="1050" dirty="0">
                <a:latin typeface="나눔고딕" panose="020D0604000000000000" pitchFamily="50" charset="-127"/>
                <a:ea typeface="나눔고딕" panose="020D0604000000000000" pitchFamily="50" charset="-127"/>
              </a:rPr>
              <a:t> </a:t>
            </a:r>
            <a:r>
              <a:rPr lang="en-US" altLang="ko-KR" sz="1050" dirty="0" err="1">
                <a:latin typeface="나눔고딕" panose="020D0604000000000000" pitchFamily="50" charset="-127"/>
                <a:ea typeface="나눔고딕" panose="020D0604000000000000" pitchFamily="50" charset="-127"/>
              </a:rPr>
              <a:t>libc</a:t>
            </a:r>
            <a:r>
              <a:rPr lang="en-US" altLang="ko-KR" sz="1050" dirty="0">
                <a:latin typeface="나눔고딕" panose="020D0604000000000000" pitchFamily="50" charset="-127"/>
                <a:ea typeface="나눔고딕" panose="020D0604000000000000" pitchFamily="50" charset="-127"/>
              </a:rPr>
              <a:t>-dev </a:t>
            </a:r>
            <a:r>
              <a:rPr lang="en-US" altLang="ko-KR" sz="1050" dirty="0" err="1">
                <a:latin typeface="나눔고딕" panose="020D0604000000000000" pitchFamily="50" charset="-127"/>
                <a:ea typeface="나눔고딕" panose="020D0604000000000000" pitchFamily="50" charset="-127"/>
              </a:rPr>
              <a:t>pkg-config</a:t>
            </a:r>
            <a:endParaRPr lang="en-US" altLang="ko-KR" sz="1050" dirty="0">
              <a:latin typeface="나눔고딕" panose="020D0604000000000000" pitchFamily="50" charset="-127"/>
              <a:ea typeface="나눔고딕" panose="020D0604000000000000" pitchFamily="50" charset="-127"/>
            </a:endParaRPr>
          </a:p>
          <a:p>
            <a:r>
              <a:rPr lang="en-US" altLang="ko-KR" sz="1050" dirty="0" err="1">
                <a:latin typeface="나눔고딕" panose="020D0604000000000000" pitchFamily="50" charset="-127"/>
                <a:ea typeface="나눔고딕" panose="020D0604000000000000" pitchFamily="50" charset="-127"/>
              </a:rPr>
              <a:t>sudo</a:t>
            </a:r>
            <a:r>
              <a:rPr lang="en-US" altLang="ko-KR" sz="1050" dirty="0">
                <a:latin typeface="나눔고딕" panose="020D0604000000000000" pitchFamily="50" charset="-127"/>
                <a:ea typeface="나눔고딕" panose="020D0604000000000000" pitchFamily="50" charset="-127"/>
              </a:rPr>
              <a:t> apt-get -y install php8.0-{bz2,curl,gd,mbstring}</a:t>
            </a:r>
          </a:p>
          <a:p>
            <a:r>
              <a:rPr lang="en-US" altLang="ko-KR" sz="1050" dirty="0" err="1">
                <a:latin typeface="나눔고딕" panose="020D0604000000000000" pitchFamily="50" charset="-127"/>
                <a:ea typeface="나눔고딕" panose="020D0604000000000000" pitchFamily="50" charset="-127"/>
              </a:rPr>
              <a:t>sudo</a:t>
            </a:r>
            <a:r>
              <a:rPr lang="en-US" altLang="ko-KR" sz="1050" dirty="0">
                <a:latin typeface="나눔고딕" panose="020D0604000000000000" pitchFamily="50" charset="-127"/>
                <a:ea typeface="나눔고딕" panose="020D0604000000000000" pitchFamily="50" charset="-127"/>
              </a:rPr>
              <a:t> apt-get -y install php8.0-{mysql,pgsql,xml,zip,fpm,bz2,cli}</a:t>
            </a:r>
          </a:p>
          <a:p>
            <a:r>
              <a:rPr lang="en-US" altLang="ko-KR" sz="1050" dirty="0" err="1">
                <a:latin typeface="나눔고딕" panose="020D0604000000000000" pitchFamily="50" charset="-127"/>
                <a:ea typeface="나눔고딕" panose="020D0604000000000000" pitchFamily="50" charset="-127"/>
              </a:rPr>
              <a:t>sudo</a:t>
            </a:r>
            <a:r>
              <a:rPr lang="en-US" altLang="ko-KR" sz="1050" dirty="0">
                <a:latin typeface="나눔고딕" panose="020D0604000000000000" pitchFamily="50" charset="-127"/>
                <a:ea typeface="나눔고딕" panose="020D0604000000000000" pitchFamily="50" charset="-127"/>
              </a:rPr>
              <a:t> apt-get -y install php8.0-{</a:t>
            </a:r>
            <a:r>
              <a:rPr lang="en-US" altLang="ko-KR" sz="1050" dirty="0" err="1">
                <a:latin typeface="나눔고딕" panose="020D0604000000000000" pitchFamily="50" charset="-127"/>
                <a:ea typeface="나눔고딕" panose="020D0604000000000000" pitchFamily="50" charset="-127"/>
              </a:rPr>
              <a:t>opcache,readline,imagick,soap,dev,intl</a:t>
            </a:r>
            <a:r>
              <a:rPr lang="en-US" altLang="ko-KR" sz="1050" dirty="0">
                <a:latin typeface="나눔고딕" panose="020D0604000000000000" pitchFamily="50" charset="-127"/>
                <a:ea typeface="나눔고딕" panose="020D0604000000000000" pitchFamily="50" charset="-127"/>
              </a:rPr>
              <a:t>}</a:t>
            </a:r>
          </a:p>
          <a:p>
            <a:r>
              <a:rPr lang="en-US" altLang="ko-KR" sz="1050" dirty="0" err="1">
                <a:latin typeface="나눔고딕" panose="020D0604000000000000" pitchFamily="50" charset="-127"/>
                <a:ea typeface="나눔고딕" panose="020D0604000000000000" pitchFamily="50" charset="-127"/>
              </a:rPr>
              <a:t>sudo</a:t>
            </a:r>
            <a:r>
              <a:rPr lang="en-US" altLang="ko-KR" sz="1050" dirty="0">
                <a:latin typeface="나눔고딕" panose="020D0604000000000000" pitchFamily="50" charset="-127"/>
                <a:ea typeface="나눔고딕" panose="020D0604000000000000" pitchFamily="50" charset="-127"/>
              </a:rPr>
              <a:t> apt-get -y install php8.0-{</a:t>
            </a:r>
            <a:r>
              <a:rPr lang="en-US" altLang="ko-KR" sz="1050" dirty="0" err="1">
                <a:latin typeface="나눔고딕" panose="020D0604000000000000" pitchFamily="50" charset="-127"/>
                <a:ea typeface="나눔고딕" panose="020D0604000000000000" pitchFamily="50" charset="-127"/>
              </a:rPr>
              <a:t>smbclient,redis,ldap,bcmath,gmp,snmp</a:t>
            </a:r>
            <a:r>
              <a:rPr lang="en-US" altLang="ko-KR" sz="1050" dirty="0">
                <a:latin typeface="나눔고딕" panose="020D0604000000000000" pitchFamily="50" charset="-127"/>
                <a:ea typeface="나눔고딕" panose="020D0604000000000000" pitchFamily="50" charset="-127"/>
              </a:rPr>
              <a:t>}</a:t>
            </a:r>
          </a:p>
          <a:p>
            <a:r>
              <a:rPr lang="en-US" altLang="ko-KR" sz="1050" dirty="0" err="1">
                <a:latin typeface="나눔고딕" panose="020D0604000000000000" pitchFamily="50" charset="-127"/>
                <a:ea typeface="나눔고딕" panose="020D0604000000000000" pitchFamily="50" charset="-127"/>
              </a:rPr>
              <a:t>sudo</a:t>
            </a:r>
            <a:r>
              <a:rPr lang="en-US" altLang="ko-KR" sz="1050" dirty="0">
                <a:latin typeface="나눔고딕" panose="020D0604000000000000" pitchFamily="50" charset="-127"/>
                <a:ea typeface="나눔고딕" panose="020D0604000000000000" pitchFamily="50" charset="-127"/>
              </a:rPr>
              <a:t> apt-get -y install php8.0-{</a:t>
            </a:r>
            <a:r>
              <a:rPr lang="en-US" altLang="ko-KR" sz="1050" dirty="0" err="1">
                <a:latin typeface="나눔고딕" panose="020D0604000000000000" pitchFamily="50" charset="-127"/>
                <a:ea typeface="나눔고딕" panose="020D0604000000000000" pitchFamily="50" charset="-127"/>
              </a:rPr>
              <a:t>memcache,memcached,amqp</a:t>
            </a:r>
            <a:r>
              <a:rPr lang="en-US" altLang="ko-KR" sz="1050" dirty="0">
                <a:latin typeface="나눔고딕" panose="020D0604000000000000" pitchFamily="50" charset="-127"/>
                <a:ea typeface="나눔고딕" panose="020D0604000000000000" pitchFamily="50" charset="-127"/>
              </a:rPr>
              <a:t>}</a:t>
            </a:r>
          </a:p>
          <a:p>
            <a:r>
              <a:rPr lang="en-US" altLang="ko-KR" sz="1050" dirty="0" err="1">
                <a:latin typeface="나눔고딕" panose="020D0604000000000000" pitchFamily="50" charset="-127"/>
                <a:ea typeface="나눔고딕" panose="020D0604000000000000" pitchFamily="50" charset="-127"/>
              </a:rPr>
              <a:t>sudo</a:t>
            </a:r>
            <a:r>
              <a:rPr lang="en-US" altLang="ko-KR" sz="1050" dirty="0">
                <a:latin typeface="나눔고딕" panose="020D0604000000000000" pitchFamily="50" charset="-127"/>
                <a:ea typeface="나눔고딕" panose="020D0604000000000000" pitchFamily="50" charset="-127"/>
              </a:rPr>
              <a:t> apt-get -y install php8.0-{</a:t>
            </a:r>
            <a:r>
              <a:rPr lang="en-US" altLang="ko-KR" sz="1050" dirty="0" err="1">
                <a:latin typeface="나눔고딕" panose="020D0604000000000000" pitchFamily="50" charset="-127"/>
                <a:ea typeface="나눔고딕" panose="020D0604000000000000" pitchFamily="50" charset="-127"/>
              </a:rPr>
              <a:t>common,dba</a:t>
            </a:r>
            <a:r>
              <a:rPr lang="en-US" altLang="ko-KR" sz="1050" dirty="0">
                <a:latin typeface="나눔고딕" panose="020D0604000000000000" pitchFamily="50" charset="-127"/>
                <a:ea typeface="나눔고딕" panose="020D0604000000000000" pitchFamily="50" charset="-127"/>
              </a:rPr>
              <a:t>}</a:t>
            </a:r>
          </a:p>
          <a:p>
            <a:r>
              <a:rPr lang="en-US" altLang="ko-KR" sz="1050" dirty="0" err="1">
                <a:latin typeface="나눔고딕" panose="020D0604000000000000" pitchFamily="50" charset="-127"/>
                <a:ea typeface="나눔고딕" panose="020D0604000000000000" pitchFamily="50" charset="-127"/>
              </a:rPr>
              <a:t>sudo</a:t>
            </a:r>
            <a:r>
              <a:rPr lang="en-US" altLang="ko-KR" sz="1050" dirty="0">
                <a:latin typeface="나눔고딕" panose="020D0604000000000000" pitchFamily="50" charset="-127"/>
                <a:ea typeface="나눔고딕" panose="020D0604000000000000" pitchFamily="50" charset="-127"/>
              </a:rPr>
              <a:t> apt-get -y install libmagickcore-6.q16-6-extra</a:t>
            </a:r>
          </a:p>
          <a:p>
            <a:r>
              <a:rPr lang="en-US" altLang="ko-KR" sz="1050" dirty="0" err="1">
                <a:latin typeface="나눔고딕" panose="020D0604000000000000" pitchFamily="50" charset="-127"/>
                <a:ea typeface="나눔고딕" panose="020D0604000000000000" pitchFamily="50" charset="-127"/>
              </a:rPr>
              <a:t>sudo</a:t>
            </a:r>
            <a:r>
              <a:rPr lang="en-US" altLang="ko-KR" sz="1050" dirty="0">
                <a:latin typeface="나눔고딕" panose="020D0604000000000000" pitchFamily="50" charset="-127"/>
                <a:ea typeface="나눔고딕" panose="020D0604000000000000" pitchFamily="50" charset="-127"/>
              </a:rPr>
              <a:t> apt-get -y install </a:t>
            </a:r>
            <a:r>
              <a:rPr lang="en-US" altLang="ko-KR" sz="1050" dirty="0" err="1">
                <a:latin typeface="나눔고딕" panose="020D0604000000000000" pitchFamily="50" charset="-127"/>
                <a:ea typeface="나눔고딕" panose="020D0604000000000000" pitchFamily="50" charset="-127"/>
              </a:rPr>
              <a:t>libgeoip</a:t>
            </a:r>
            <a:r>
              <a:rPr lang="en-US" altLang="ko-KR" sz="1050" dirty="0">
                <a:latin typeface="나눔고딕" panose="020D0604000000000000" pitchFamily="50" charset="-127"/>
                <a:ea typeface="나눔고딕" panose="020D0604000000000000" pitchFamily="50" charset="-127"/>
              </a:rPr>
              <a:t>-dev </a:t>
            </a:r>
            <a:r>
              <a:rPr lang="en-US" altLang="ko-KR" sz="1050" dirty="0" err="1">
                <a:latin typeface="나눔고딕" panose="020D0604000000000000" pitchFamily="50" charset="-127"/>
                <a:ea typeface="나눔고딕" panose="020D0604000000000000" pitchFamily="50" charset="-127"/>
              </a:rPr>
              <a:t>geoip</a:t>
            </a:r>
            <a:r>
              <a:rPr lang="en-US" altLang="ko-KR" sz="1050" dirty="0">
                <a:latin typeface="나눔고딕" panose="020D0604000000000000" pitchFamily="50" charset="-127"/>
                <a:ea typeface="나눔고딕" panose="020D0604000000000000" pitchFamily="50" charset="-127"/>
              </a:rPr>
              <a:t>-bin </a:t>
            </a:r>
            <a:r>
              <a:rPr lang="en-US" altLang="ko-KR" sz="1050" dirty="0" err="1" smtClean="0">
                <a:latin typeface="나눔고딕" panose="020D0604000000000000" pitchFamily="50" charset="-127"/>
                <a:ea typeface="나눔고딕" panose="020D0604000000000000" pitchFamily="50" charset="-127"/>
              </a:rPr>
              <a:t>geoip</a:t>
            </a:r>
            <a:r>
              <a:rPr lang="en-US" altLang="ko-KR" sz="1050" dirty="0" smtClean="0">
                <a:latin typeface="나눔고딕" panose="020D0604000000000000" pitchFamily="50" charset="-127"/>
                <a:ea typeface="나눔고딕" panose="020D0604000000000000" pitchFamily="50" charset="-127"/>
              </a:rPr>
              <a:t>-database</a:t>
            </a:r>
            <a:endParaRPr lang="en-US" altLang="ko-KR" sz="105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0511721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6_ssl_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846666" y="1694737"/>
            <a:ext cx="7281333" cy="5026737"/>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26. </a:t>
            </a:r>
            <a:r>
              <a:rPr lang="en-US" altLang="ko-KR" sz="1600" b="1" spc="-151" dirty="0">
                <a:solidFill>
                  <a:srgbClr val="1C314E"/>
                </a:solidFill>
                <a:latin typeface="나눔고딕"/>
                <a:ea typeface="나눔고딕"/>
              </a:rPr>
              <a:t>[</a:t>
            </a:r>
            <a:r>
              <a:rPr lang="ko-KR" altLang="en-US" sz="1600" b="1" spc="-151" dirty="0">
                <a:solidFill>
                  <a:srgbClr val="1C314E"/>
                </a:solidFill>
                <a:latin typeface="나눔고딕"/>
                <a:ea typeface="나눔고딕"/>
              </a:rPr>
              <a:t>작업</a:t>
            </a:r>
            <a:r>
              <a:rPr lang="en-US" altLang="ko-KR" sz="1600" b="1" spc="-151" dirty="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20.04, Apache 2.4 – OpenSSL </a:t>
            </a:r>
            <a:r>
              <a:rPr lang="ko-KR" altLang="en-US" sz="1600" b="1" spc="-151" dirty="0" smtClean="0">
                <a:solidFill>
                  <a:srgbClr val="1C314E"/>
                </a:solidFill>
                <a:latin typeface="나눔고딕"/>
                <a:ea typeface="나눔고딕"/>
              </a:rPr>
              <a:t>사설 인증서 생성 </a:t>
            </a:r>
            <a:r>
              <a:rPr lang="en-US" altLang="ko-KR" sz="1600" b="1" spc="-151" dirty="0" smtClean="0">
                <a:solidFill>
                  <a:srgbClr val="1C314E"/>
                </a:solidFill>
                <a:latin typeface="나눔고딕"/>
                <a:ea typeface="나눔고딕"/>
              </a:rPr>
              <a:t>/ SSL </a:t>
            </a:r>
            <a:r>
              <a:rPr lang="ko-KR" altLang="en-US" sz="1600" b="1" spc="-151" dirty="0" err="1" smtClean="0">
                <a:solidFill>
                  <a:srgbClr val="1C314E"/>
                </a:solidFill>
                <a:latin typeface="나눔고딕"/>
                <a:ea typeface="나눔고딕"/>
              </a:rPr>
              <a:t>암호키</a:t>
            </a:r>
            <a:r>
              <a:rPr lang="ko-KR" altLang="en-US" sz="1600" b="1" spc="-151" dirty="0" smtClean="0">
                <a:solidFill>
                  <a:srgbClr val="1C314E"/>
                </a:solidFill>
                <a:latin typeface="나눔고딕"/>
                <a:ea typeface="나눔고딕"/>
              </a:rPr>
              <a:t> 자동완성</a:t>
            </a:r>
            <a:r>
              <a:rPr lang="en-US" altLang="ko-KR" sz="1600" b="1" spc="-151" dirty="0" smtClean="0">
                <a:solidFill>
                  <a:srgbClr val="1C314E"/>
                </a:solidFill>
                <a:latin typeface="나눔고딕"/>
                <a:ea typeface="나눔고딕"/>
              </a:rPr>
              <a:t>[Enter Pass] </a:t>
            </a:r>
            <a:br>
              <a:rPr lang="en-US" altLang="ko-KR" sz="1600" b="1" spc="-151" dirty="0" smtClean="0">
                <a:solidFill>
                  <a:srgbClr val="1C314E"/>
                </a:solidFill>
                <a:latin typeface="나눔고딕"/>
                <a:ea typeface="나눔고딕"/>
              </a:rPr>
            </a:br>
            <a:r>
              <a:rPr lang="en-US" altLang="ko-KR" sz="1600" b="1" spc="-151" dirty="0" smtClean="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쉘</a:t>
            </a:r>
            <a:r>
              <a:rPr lang="ko-KR" altLang="en-US" sz="1600" b="1" spc="-151" dirty="0" smtClean="0">
                <a:solidFill>
                  <a:srgbClr val="1C314E"/>
                </a:solidFill>
                <a:latin typeface="나눔고딕"/>
                <a:ea typeface="나눔고딕"/>
              </a:rPr>
              <a:t> 프로그래밍 입문</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(2021-04-06</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90</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382614"/>
            <a:ext cx="8470080" cy="330827"/>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err="1" smtClean="0">
                <a:latin typeface="나눔고딕" panose="020D0604000000000000" pitchFamily="50" charset="-127"/>
                <a:ea typeface="나눔고딕" panose="020D0604000000000000" pitchFamily="50" charset="-127"/>
              </a:rPr>
              <a:t>ssl.conf</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파일을 수정한다</a:t>
            </a:r>
            <a:r>
              <a:rPr lang="en-US" altLang="ko-KR" sz="1100" dirty="0" smtClean="0">
                <a:latin typeface="나눔고딕" panose="020D0604000000000000" pitchFamily="50" charset="-127"/>
                <a:ea typeface="나눔고딕" panose="020D0604000000000000" pitchFamily="50" charset="-127"/>
              </a:rPr>
              <a:t>. (SSL </a:t>
            </a:r>
            <a:r>
              <a:rPr lang="ko-KR" altLang="en-US" sz="1100" dirty="0" err="1" smtClean="0">
                <a:latin typeface="나눔고딕" panose="020D0604000000000000" pitchFamily="50" charset="-127"/>
                <a:ea typeface="나눔고딕" panose="020D0604000000000000" pitchFamily="50" charset="-127"/>
              </a:rPr>
              <a:t>암호키</a:t>
            </a:r>
            <a:r>
              <a:rPr lang="ko-KR" altLang="en-US" sz="1100" dirty="0" smtClean="0">
                <a:latin typeface="나눔고딕" panose="020D0604000000000000" pitchFamily="50" charset="-127"/>
                <a:ea typeface="나눔고딕" panose="020D0604000000000000" pitchFamily="50" charset="-127"/>
              </a:rPr>
              <a:t> 자동완성</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1953899" y="5387904"/>
            <a:ext cx="4734767" cy="295938"/>
          </a:xfrm>
          <a:prstGeom prst="rect">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cd /</a:t>
            </a:r>
            <a:r>
              <a:rPr lang="en-US" altLang="ko-KR" sz="1200" b="1" dirty="0" err="1" smtClean="0">
                <a:latin typeface="나눔고딕" panose="020D0604000000000000" pitchFamily="50" charset="-127"/>
                <a:ea typeface="나눔고딕" panose="020D0604000000000000" pitchFamily="50" charset="-127"/>
              </a:rPr>
              <a:t>etc</a:t>
            </a:r>
            <a:r>
              <a:rPr lang="en-US" altLang="ko-KR" sz="1200" b="1" dirty="0" smtClean="0">
                <a:latin typeface="나눔고딕" panose="020D0604000000000000" pitchFamily="50" charset="-127"/>
                <a:ea typeface="나눔고딕" panose="020D0604000000000000" pitchFamily="50" charset="-127"/>
              </a:rPr>
              <a:t>/apache2/mods-enabled</a:t>
            </a:r>
          </a:p>
        </p:txBody>
      </p:sp>
      <p:sp>
        <p:nvSpPr>
          <p:cNvPr id="9" name="직사각형 8"/>
          <p:cNvSpPr/>
          <p:nvPr/>
        </p:nvSpPr>
        <p:spPr>
          <a:xfrm>
            <a:off x="1953899" y="5743504"/>
            <a:ext cx="4734767" cy="295938"/>
          </a:xfrm>
          <a:prstGeom prst="rect">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vim </a:t>
            </a:r>
            <a:r>
              <a:rPr lang="en-US" altLang="ko-KR" sz="1200" b="1" dirty="0" err="1" smtClean="0">
                <a:latin typeface="나눔고딕" panose="020D0604000000000000" pitchFamily="50" charset="-127"/>
                <a:ea typeface="나눔고딕" panose="020D0604000000000000" pitchFamily="50" charset="-127"/>
              </a:rPr>
              <a:t>ssl.conf</a:t>
            </a:r>
            <a:endParaRPr lang="en-US" altLang="ko-KR" sz="1200" b="1" dirty="0" smtClean="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9606039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6_ssl_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2421467"/>
            <a:ext cx="7772400" cy="4011613"/>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26. </a:t>
            </a:r>
            <a:r>
              <a:rPr lang="en-US" altLang="ko-KR" sz="1600" b="1" spc="-151" dirty="0">
                <a:solidFill>
                  <a:srgbClr val="1C314E"/>
                </a:solidFill>
                <a:latin typeface="나눔고딕"/>
                <a:ea typeface="나눔고딕"/>
              </a:rPr>
              <a:t>[</a:t>
            </a:r>
            <a:r>
              <a:rPr lang="ko-KR" altLang="en-US" sz="1600" b="1" spc="-151" dirty="0">
                <a:solidFill>
                  <a:srgbClr val="1C314E"/>
                </a:solidFill>
                <a:latin typeface="나눔고딕"/>
                <a:ea typeface="나눔고딕"/>
              </a:rPr>
              <a:t>작업</a:t>
            </a:r>
            <a:r>
              <a:rPr lang="en-US" altLang="ko-KR" sz="1600" b="1" spc="-151" dirty="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20.04, Apache 2.4 – OpenSSL </a:t>
            </a:r>
            <a:r>
              <a:rPr lang="ko-KR" altLang="en-US" sz="1600" b="1" spc="-151" dirty="0" smtClean="0">
                <a:solidFill>
                  <a:srgbClr val="1C314E"/>
                </a:solidFill>
                <a:latin typeface="나눔고딕"/>
                <a:ea typeface="나눔고딕"/>
              </a:rPr>
              <a:t>사설 인증서 생성 </a:t>
            </a:r>
            <a:r>
              <a:rPr lang="en-US" altLang="ko-KR" sz="1600" b="1" spc="-151" dirty="0" smtClean="0">
                <a:solidFill>
                  <a:srgbClr val="1C314E"/>
                </a:solidFill>
                <a:latin typeface="나눔고딕"/>
                <a:ea typeface="나눔고딕"/>
              </a:rPr>
              <a:t>/ SSL </a:t>
            </a:r>
            <a:r>
              <a:rPr lang="ko-KR" altLang="en-US" sz="1600" b="1" spc="-151" dirty="0" err="1" smtClean="0">
                <a:solidFill>
                  <a:srgbClr val="1C314E"/>
                </a:solidFill>
                <a:latin typeface="나눔고딕"/>
                <a:ea typeface="나눔고딕"/>
              </a:rPr>
              <a:t>암호키</a:t>
            </a:r>
            <a:r>
              <a:rPr lang="ko-KR" altLang="en-US" sz="1600" b="1" spc="-151" dirty="0" smtClean="0">
                <a:solidFill>
                  <a:srgbClr val="1C314E"/>
                </a:solidFill>
                <a:latin typeface="나눔고딕"/>
                <a:ea typeface="나눔고딕"/>
              </a:rPr>
              <a:t> 자동완성</a:t>
            </a:r>
            <a:r>
              <a:rPr lang="en-US" altLang="ko-KR" sz="1600" b="1" spc="-151" dirty="0" smtClean="0">
                <a:solidFill>
                  <a:srgbClr val="1C314E"/>
                </a:solidFill>
                <a:latin typeface="나눔고딕"/>
                <a:ea typeface="나눔고딕"/>
              </a:rPr>
              <a:t>[Enter Pass] </a:t>
            </a:r>
            <a:br>
              <a:rPr lang="en-US" altLang="ko-KR" sz="1600" b="1" spc="-151" dirty="0" smtClean="0">
                <a:solidFill>
                  <a:srgbClr val="1C314E"/>
                </a:solidFill>
                <a:latin typeface="나눔고딕"/>
                <a:ea typeface="나눔고딕"/>
              </a:rPr>
            </a:br>
            <a:r>
              <a:rPr lang="en-US" altLang="ko-KR" sz="1600" b="1" spc="-151" dirty="0" smtClean="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쉘</a:t>
            </a:r>
            <a:r>
              <a:rPr lang="ko-KR" altLang="en-US" sz="1600" b="1" spc="-151" dirty="0" smtClean="0">
                <a:solidFill>
                  <a:srgbClr val="1C314E"/>
                </a:solidFill>
                <a:latin typeface="나눔고딕"/>
                <a:ea typeface="나눔고딕"/>
              </a:rPr>
              <a:t> 프로그래밍 입문</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(2021-04-06</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91</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382615"/>
            <a:ext cx="8470080" cy="420786"/>
          </a:xfrm>
          <a:prstGeom prst="rect">
            <a:avLst/>
          </a:prstGeom>
          <a:noFill/>
          <a:ln w="0">
            <a:noFill/>
          </a:ln>
        </p:spPr>
        <p:style>
          <a:lnRef idx="0">
            <a:scrgbClr r="0" g="0" b="0"/>
          </a:lnRef>
          <a:fillRef idx="0">
            <a:scrgbClr r="0" g="0" b="0"/>
          </a:fillRef>
          <a:effectRef idx="0">
            <a:scrgbClr r="0" g="0" b="0"/>
          </a:effectRef>
          <a:fontRef idx="minor"/>
        </p:style>
        <p:txBody>
          <a:bodyPr anchor="ctr">
            <a:normAutofit lnSpcReduction="10000"/>
          </a:bodyPr>
          <a:lstStyle/>
          <a:p>
            <a:r>
              <a:rPr lang="ko-KR" altLang="en-US" sz="1100" dirty="0" smtClean="0">
                <a:latin typeface="나눔고딕" panose="020D0604000000000000" pitchFamily="50" charset="-127"/>
                <a:ea typeface="나눔고딕" panose="020D0604000000000000" pitchFamily="50" charset="-127"/>
              </a:rPr>
              <a:t>이 작업을 수행하는 이유로는 가상호스트에 각각의 호스트마다 </a:t>
            </a:r>
            <a:r>
              <a:rPr lang="en-US" altLang="ko-KR" sz="1100" dirty="0" smtClean="0">
                <a:latin typeface="나눔고딕" panose="020D0604000000000000" pitchFamily="50" charset="-127"/>
                <a:ea typeface="나눔고딕" panose="020D0604000000000000" pitchFamily="50" charset="-127"/>
              </a:rPr>
              <a:t>SSL </a:t>
            </a:r>
            <a:r>
              <a:rPr lang="ko-KR" altLang="en-US" sz="1100" dirty="0" err="1" smtClean="0">
                <a:latin typeface="나눔고딕" panose="020D0604000000000000" pitchFamily="50" charset="-127"/>
                <a:ea typeface="나눔고딕" panose="020D0604000000000000" pitchFamily="50" charset="-127"/>
              </a:rPr>
              <a:t>암호키가</a:t>
            </a:r>
            <a:r>
              <a:rPr lang="ko-KR" altLang="en-US" sz="1100" dirty="0" smtClean="0">
                <a:latin typeface="나눔고딕" panose="020D0604000000000000" pitchFamily="50" charset="-127"/>
                <a:ea typeface="나눔고딕" panose="020D0604000000000000" pitchFamily="50" charset="-127"/>
              </a:rPr>
              <a:t> 있기 때문에 </a:t>
            </a:r>
            <a:r>
              <a:rPr lang="en-US" altLang="ko-KR" sz="1100" dirty="0" smtClean="0">
                <a:latin typeface="나눔고딕" panose="020D0604000000000000" pitchFamily="50" charset="-127"/>
                <a:ea typeface="나눔고딕" panose="020D0604000000000000" pitchFamily="50" charset="-127"/>
              </a:rPr>
              <a:t>#service apache2 start</a:t>
            </a:r>
            <a:r>
              <a:rPr lang="ko-KR" altLang="en-US" sz="1100" dirty="0" smtClean="0">
                <a:latin typeface="나눔고딕" panose="020D0604000000000000" pitchFamily="50" charset="-127"/>
                <a:ea typeface="나눔고딕" panose="020D0604000000000000" pitchFamily="50" charset="-127"/>
              </a:rPr>
              <a:t>를 입력해버리면</a:t>
            </a:r>
            <a:r>
              <a:rPr lang="en-US" altLang="ko-KR" sz="1100" dirty="0" smtClean="0">
                <a:latin typeface="나눔고딕" panose="020D0604000000000000" pitchFamily="50" charset="-127"/>
                <a:ea typeface="나눔고딕" panose="020D0604000000000000" pitchFamily="50" charset="-127"/>
              </a:rPr>
              <a:t>,</a:t>
            </a:r>
            <a:br>
              <a:rPr lang="en-US" altLang="ko-KR" sz="1100" dirty="0" smtClean="0">
                <a:latin typeface="나눔고딕" panose="020D0604000000000000" pitchFamily="50" charset="-127"/>
                <a:ea typeface="나눔고딕" panose="020D0604000000000000" pitchFamily="50" charset="-127"/>
              </a:rPr>
            </a:br>
            <a:r>
              <a:rPr lang="en-US" altLang="ko-KR" sz="1100" dirty="0" smtClean="0">
                <a:latin typeface="나눔고딕" panose="020D0604000000000000" pitchFamily="50" charset="-127"/>
                <a:ea typeface="나눔고딕" panose="020D0604000000000000" pitchFamily="50" charset="-127"/>
              </a:rPr>
              <a:t>100</a:t>
            </a:r>
            <a:r>
              <a:rPr lang="ko-KR" altLang="en-US" sz="1100" dirty="0" smtClean="0">
                <a:latin typeface="나눔고딕" panose="020D0604000000000000" pitchFamily="50" charset="-127"/>
                <a:ea typeface="나눔고딕" panose="020D0604000000000000" pitchFamily="50" charset="-127"/>
              </a:rPr>
              <a:t>개 호스트면</a:t>
            </a:r>
            <a:r>
              <a:rPr lang="en-US" altLang="ko-KR" sz="1100" dirty="0" smtClean="0">
                <a:latin typeface="나눔고딕" panose="020D0604000000000000" pitchFamily="50" charset="-127"/>
                <a:ea typeface="나눔고딕" panose="020D0604000000000000" pitchFamily="50" charset="-127"/>
              </a:rPr>
              <a:t>, 100</a:t>
            </a:r>
            <a:r>
              <a:rPr lang="ko-KR" altLang="en-US" sz="1100" dirty="0" smtClean="0">
                <a:latin typeface="나눔고딕" panose="020D0604000000000000" pitchFamily="50" charset="-127"/>
                <a:ea typeface="나눔고딕" panose="020D0604000000000000" pitchFamily="50" charset="-127"/>
              </a:rPr>
              <a:t>개 호스트 전부를 암호 입력을 해야 한다</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암호 </a:t>
            </a:r>
            <a:r>
              <a:rPr lang="en-US" altLang="ko-KR" sz="1100" dirty="0" smtClean="0">
                <a:latin typeface="나눔고딕" panose="020D0604000000000000" pitchFamily="50" charset="-127"/>
                <a:ea typeface="나눔고딕" panose="020D0604000000000000" pitchFamily="50" charset="-127"/>
              </a:rPr>
              <a:t>100</a:t>
            </a:r>
            <a:r>
              <a:rPr lang="ko-KR" altLang="en-US" sz="1100" dirty="0" smtClean="0">
                <a:latin typeface="나눔고딕" panose="020D0604000000000000" pitchFamily="50" charset="-127"/>
                <a:ea typeface="나눔고딕" panose="020D0604000000000000" pitchFamily="50" charset="-127"/>
              </a:rPr>
              <a:t>개를 암기한다는 것은 쉬운 일이 아니다</a:t>
            </a:r>
            <a:r>
              <a:rPr lang="en-US" altLang="ko-KR" sz="1100" dirty="0" smtClean="0">
                <a:latin typeface="나눔고딕" panose="020D0604000000000000" pitchFamily="50" charset="-127"/>
                <a:ea typeface="나눔고딕" panose="020D0604000000000000" pitchFamily="50" charset="-127"/>
              </a:rPr>
              <a:t>.</a:t>
            </a:r>
          </a:p>
        </p:txBody>
      </p:sp>
      <p:sp>
        <p:nvSpPr>
          <p:cNvPr id="8" name="CustomShape 5"/>
          <p:cNvSpPr/>
          <p:nvPr/>
        </p:nvSpPr>
        <p:spPr>
          <a:xfrm>
            <a:off x="364680" y="1899082"/>
            <a:ext cx="8470080" cy="4207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컴퓨터에게 </a:t>
            </a:r>
            <a:r>
              <a:rPr lang="ko-KR" altLang="en-US" sz="1100" smtClean="0">
                <a:latin typeface="나눔고딕" panose="020D0604000000000000" pitchFamily="50" charset="-127"/>
                <a:ea typeface="나눔고딕" panose="020D0604000000000000" pitchFamily="50" charset="-127"/>
              </a:rPr>
              <a:t>암호를 컴퓨터가 알아서 </a:t>
            </a:r>
            <a:r>
              <a:rPr lang="ko-KR" altLang="en-US" sz="1100" dirty="0" smtClean="0">
                <a:latin typeface="나눔고딕" panose="020D0604000000000000" pitchFamily="50" charset="-127"/>
                <a:ea typeface="나눔고딕" panose="020D0604000000000000" pitchFamily="50" charset="-127"/>
              </a:rPr>
              <a:t>타이핑하도록 명령어를 해주는 작업이라고 생각해도 된다</a:t>
            </a:r>
            <a:r>
              <a:rPr lang="en-US" altLang="ko-KR" sz="1100" dirty="0" smtClean="0">
                <a:latin typeface="나눔고딕" panose="020D0604000000000000" pitchFamily="50" charset="-127"/>
                <a:ea typeface="나눔고딕" panose="020D0604000000000000" pitchFamily="50" charset="-127"/>
              </a:rPr>
              <a:t>. </a:t>
            </a:r>
          </a:p>
        </p:txBody>
      </p:sp>
    </p:spTree>
    <p:extLst>
      <p:ext uri="{BB962C8B-B14F-4D97-AF65-F5344CB8AC3E}">
        <p14:creationId xmlns:p14="http://schemas.microsoft.com/office/powerpoint/2010/main" val="21064032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6_ssl_1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2296583"/>
            <a:ext cx="7772400" cy="3975100"/>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26. </a:t>
            </a:r>
            <a:r>
              <a:rPr lang="en-US" altLang="ko-KR" sz="1600" b="1" spc="-151" dirty="0">
                <a:solidFill>
                  <a:srgbClr val="1C314E"/>
                </a:solidFill>
                <a:latin typeface="나눔고딕"/>
                <a:ea typeface="나눔고딕"/>
              </a:rPr>
              <a:t>[</a:t>
            </a:r>
            <a:r>
              <a:rPr lang="ko-KR" altLang="en-US" sz="1600" b="1" spc="-151" dirty="0">
                <a:solidFill>
                  <a:srgbClr val="1C314E"/>
                </a:solidFill>
                <a:latin typeface="나눔고딕"/>
                <a:ea typeface="나눔고딕"/>
              </a:rPr>
              <a:t>작업</a:t>
            </a:r>
            <a:r>
              <a:rPr lang="en-US" altLang="ko-KR" sz="1600" b="1" spc="-151" dirty="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20.04, Apache 2.4 – OpenSSL </a:t>
            </a:r>
            <a:r>
              <a:rPr lang="ko-KR" altLang="en-US" sz="1600" b="1" spc="-151" dirty="0" smtClean="0">
                <a:solidFill>
                  <a:srgbClr val="1C314E"/>
                </a:solidFill>
                <a:latin typeface="나눔고딕"/>
                <a:ea typeface="나눔고딕"/>
              </a:rPr>
              <a:t>사설 인증서 생성 </a:t>
            </a:r>
            <a:r>
              <a:rPr lang="en-US" altLang="ko-KR" sz="1600" b="1" spc="-151" dirty="0" smtClean="0">
                <a:solidFill>
                  <a:srgbClr val="1C314E"/>
                </a:solidFill>
                <a:latin typeface="나눔고딕"/>
                <a:ea typeface="나눔고딕"/>
              </a:rPr>
              <a:t>/ SSL </a:t>
            </a:r>
            <a:r>
              <a:rPr lang="ko-KR" altLang="en-US" sz="1600" b="1" spc="-151" dirty="0" err="1" smtClean="0">
                <a:solidFill>
                  <a:srgbClr val="1C314E"/>
                </a:solidFill>
                <a:latin typeface="나눔고딕"/>
                <a:ea typeface="나눔고딕"/>
              </a:rPr>
              <a:t>암호키</a:t>
            </a:r>
            <a:r>
              <a:rPr lang="ko-KR" altLang="en-US" sz="1600" b="1" spc="-151" dirty="0" smtClean="0">
                <a:solidFill>
                  <a:srgbClr val="1C314E"/>
                </a:solidFill>
                <a:latin typeface="나눔고딕"/>
                <a:ea typeface="나눔고딕"/>
              </a:rPr>
              <a:t> 자동완성</a:t>
            </a:r>
            <a:r>
              <a:rPr lang="en-US" altLang="ko-KR" sz="1600" b="1" spc="-151" dirty="0" smtClean="0">
                <a:solidFill>
                  <a:srgbClr val="1C314E"/>
                </a:solidFill>
                <a:latin typeface="나눔고딕"/>
                <a:ea typeface="나눔고딕"/>
              </a:rPr>
              <a:t>[Enter Pass] </a:t>
            </a:r>
            <a:br>
              <a:rPr lang="en-US" altLang="ko-KR" sz="1600" b="1" spc="-151" dirty="0" smtClean="0">
                <a:solidFill>
                  <a:srgbClr val="1C314E"/>
                </a:solidFill>
                <a:latin typeface="나눔고딕"/>
                <a:ea typeface="나눔고딕"/>
              </a:rPr>
            </a:br>
            <a:r>
              <a:rPr lang="en-US" altLang="ko-KR" sz="1600" b="1" spc="-151" dirty="0" smtClean="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쉘</a:t>
            </a:r>
            <a:r>
              <a:rPr lang="ko-KR" altLang="en-US" sz="1600" b="1" spc="-151" dirty="0" smtClean="0">
                <a:solidFill>
                  <a:srgbClr val="1C314E"/>
                </a:solidFill>
                <a:latin typeface="나눔고딕"/>
                <a:ea typeface="나눔고딕"/>
              </a:rPr>
              <a:t> 프로그래밍 입문</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(2021-04-06</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92</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382615"/>
            <a:ext cx="8470080" cy="4207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 그림은 </a:t>
            </a:r>
            <a:r>
              <a:rPr lang="en-US" altLang="ko-KR" sz="1100" dirty="0" smtClean="0">
                <a:latin typeface="나눔고딕" panose="020D0604000000000000" pitchFamily="50" charset="-127"/>
                <a:ea typeface="나눔고딕" panose="020D0604000000000000" pitchFamily="50" charset="-127"/>
              </a:rPr>
              <a:t>pass.sh </a:t>
            </a:r>
            <a:r>
              <a:rPr lang="ko-KR" altLang="en-US" sz="1100" dirty="0" smtClean="0">
                <a:latin typeface="나눔고딕" panose="020D0604000000000000" pitchFamily="50" charset="-127"/>
                <a:ea typeface="나눔고딕" panose="020D0604000000000000" pitchFamily="50" charset="-127"/>
              </a:rPr>
              <a:t>파일에서 암호를 인식하지 못한 경우이다</a:t>
            </a:r>
            <a:r>
              <a:rPr lang="en-US" altLang="ko-KR" sz="1100" dirty="0" smtClean="0">
                <a:latin typeface="나눔고딕" panose="020D0604000000000000" pitchFamily="50" charset="-127"/>
                <a:ea typeface="나눔고딕" panose="020D0604000000000000" pitchFamily="50" charset="-127"/>
              </a:rPr>
              <a:t>.</a:t>
            </a:r>
          </a:p>
        </p:txBody>
      </p:sp>
      <p:cxnSp>
        <p:nvCxnSpPr>
          <p:cNvPr id="10" name="직선 화살표 연결선 9"/>
          <p:cNvCxnSpPr/>
          <p:nvPr/>
        </p:nvCxnSpPr>
        <p:spPr>
          <a:xfrm>
            <a:off x="364680" y="4199467"/>
            <a:ext cx="490453" cy="3894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a:off x="431800" y="1710267"/>
            <a:ext cx="0" cy="24892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5" name="CustomShape 5"/>
          <p:cNvSpPr/>
          <p:nvPr/>
        </p:nvSpPr>
        <p:spPr>
          <a:xfrm>
            <a:off x="364680" y="6271683"/>
            <a:ext cx="8470080" cy="4207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다시 수정을 해야 한다</a:t>
            </a:r>
            <a:r>
              <a:rPr lang="en-US" altLang="ko-KR" sz="1100" dirty="0" smtClean="0">
                <a:latin typeface="나눔고딕" panose="020D0604000000000000" pitchFamily="50" charset="-127"/>
                <a:ea typeface="나눔고딕" panose="020D0604000000000000" pitchFamily="50" charset="-127"/>
              </a:rPr>
              <a:t>.</a:t>
            </a:r>
          </a:p>
        </p:txBody>
      </p:sp>
      <p:sp>
        <p:nvSpPr>
          <p:cNvPr id="16" name="직사각형 15"/>
          <p:cNvSpPr/>
          <p:nvPr/>
        </p:nvSpPr>
        <p:spPr>
          <a:xfrm>
            <a:off x="4800420" y="3261267"/>
            <a:ext cx="3970260" cy="55399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ko-KR" altLang="en-US" sz="1000" dirty="0" smtClean="0">
                <a:solidFill>
                  <a:schemeClr val="tx1"/>
                </a:solidFill>
                <a:latin typeface="나눔고딕" panose="020D0604000000000000" pitchFamily="50" charset="-127"/>
                <a:ea typeface="나눔고딕" panose="020D0604000000000000" pitchFamily="50" charset="-127"/>
              </a:rPr>
              <a:t>인식을 </a:t>
            </a:r>
            <a:r>
              <a:rPr lang="ko-KR" altLang="en-US" sz="1000" dirty="0">
                <a:solidFill>
                  <a:schemeClr val="tx1"/>
                </a:solidFill>
                <a:latin typeface="나눔고딕" panose="020D0604000000000000" pitchFamily="50" charset="-127"/>
                <a:ea typeface="나눔고딕" panose="020D0604000000000000" pitchFamily="50" charset="-127"/>
              </a:rPr>
              <a:t>못한 </a:t>
            </a:r>
            <a:r>
              <a:rPr lang="ko-KR" altLang="en-US" sz="1000" dirty="0" smtClean="0">
                <a:solidFill>
                  <a:schemeClr val="tx1"/>
                </a:solidFill>
                <a:latin typeface="나눔고딕" panose="020D0604000000000000" pitchFamily="50" charset="-127"/>
                <a:ea typeface="나눔고딕" panose="020D0604000000000000" pitchFamily="50" charset="-127"/>
              </a:rPr>
              <a:t>원인은 </a:t>
            </a:r>
            <a:r>
              <a:rPr lang="en-US" altLang="ko-KR" sz="1000" dirty="0" smtClean="0">
                <a:solidFill>
                  <a:schemeClr val="tx1"/>
                </a:solidFill>
                <a:latin typeface="나눔고딕" panose="020D0604000000000000" pitchFamily="50" charset="-127"/>
                <a:ea typeface="나눔고딕" panose="020D0604000000000000" pitchFamily="50" charset="-127"/>
              </a:rPr>
              <a:t>Enter passphrase for SSL</a:t>
            </a:r>
            <a:r>
              <a:rPr lang="ko-KR" altLang="en-US" sz="1000" dirty="0" smtClean="0">
                <a:solidFill>
                  <a:schemeClr val="tx1"/>
                </a:solidFill>
                <a:latin typeface="나눔고딕" panose="020D0604000000000000" pitchFamily="50" charset="-127"/>
                <a:ea typeface="나눔고딕" panose="020D0604000000000000" pitchFamily="50" charset="-127"/>
              </a:rPr>
              <a:t>에 답이 나와있다</a:t>
            </a:r>
            <a:r>
              <a:rPr lang="en-US" altLang="ko-KR" sz="1000" dirty="0" smtClean="0">
                <a:solidFill>
                  <a:schemeClr val="tx1"/>
                </a:solidFill>
                <a:latin typeface="나눔고딕" panose="020D0604000000000000" pitchFamily="50" charset="-127"/>
                <a:ea typeface="나눔고딕" panose="020D0604000000000000" pitchFamily="50" charset="-127"/>
              </a:rPr>
              <a:t>. </a:t>
            </a:r>
            <a:br>
              <a:rPr lang="en-US" altLang="ko-KR" sz="1000" dirty="0" smtClean="0">
                <a:solidFill>
                  <a:schemeClr val="tx1"/>
                </a:solidFill>
                <a:latin typeface="나눔고딕" panose="020D0604000000000000" pitchFamily="50" charset="-127"/>
                <a:ea typeface="나눔고딕" panose="020D0604000000000000" pitchFamily="50" charset="-127"/>
              </a:rPr>
            </a:br>
            <a:r>
              <a:rPr lang="en-US" altLang="ko-KR" sz="1000" dirty="0" err="1" smtClean="0">
                <a:solidFill>
                  <a:schemeClr val="tx1"/>
                </a:solidFill>
                <a:latin typeface="나눔고딕" panose="020D0604000000000000" pitchFamily="50" charset="-127"/>
                <a:ea typeface="나눔고딕" panose="020D0604000000000000" pitchFamily="50" charset="-127"/>
              </a:rPr>
              <a:t>journalctl</a:t>
            </a:r>
            <a:r>
              <a:rPr lang="en-US" altLang="ko-KR" sz="1000" dirty="0" smtClean="0">
                <a:solidFill>
                  <a:schemeClr val="tx1"/>
                </a:solidFill>
                <a:latin typeface="나눔고딕" panose="020D0604000000000000" pitchFamily="50" charset="-127"/>
                <a:ea typeface="나눔고딕" panose="020D0604000000000000" pitchFamily="50" charset="-127"/>
              </a:rPr>
              <a:t> –</a:t>
            </a:r>
            <a:r>
              <a:rPr lang="en-US" altLang="ko-KR" sz="1000" dirty="0" err="1" smtClean="0">
                <a:solidFill>
                  <a:schemeClr val="tx1"/>
                </a:solidFill>
                <a:latin typeface="나눔고딕" panose="020D0604000000000000" pitchFamily="50" charset="-127"/>
                <a:ea typeface="나눔고딕" panose="020D0604000000000000" pitchFamily="50" charset="-127"/>
              </a:rPr>
              <a:t>xe</a:t>
            </a:r>
            <a:r>
              <a:rPr lang="ko-KR" altLang="en-US" sz="1000" dirty="0" smtClean="0">
                <a:solidFill>
                  <a:schemeClr val="tx1"/>
                </a:solidFill>
                <a:latin typeface="나눔고딕" panose="020D0604000000000000" pitchFamily="50" charset="-127"/>
                <a:ea typeface="나눔고딕" panose="020D0604000000000000" pitchFamily="50" charset="-127"/>
              </a:rPr>
              <a:t>에 로그가 있는 것처럼 보이겠으나</a:t>
            </a:r>
            <a:r>
              <a:rPr lang="en-US" altLang="ko-KR" sz="1000" dirty="0" smtClean="0">
                <a:solidFill>
                  <a:schemeClr val="tx1"/>
                </a:solidFill>
                <a:latin typeface="나눔고딕" panose="020D0604000000000000" pitchFamily="50" charset="-127"/>
                <a:ea typeface="나눔고딕" panose="020D0604000000000000" pitchFamily="50" charset="-127"/>
              </a:rPr>
              <a:t>,</a:t>
            </a:r>
            <a:r>
              <a:rPr lang="ko-KR" altLang="en-US" sz="1000" dirty="0" smtClean="0">
                <a:solidFill>
                  <a:schemeClr val="tx1"/>
                </a:solidFill>
                <a:latin typeface="나눔고딕" panose="020D0604000000000000" pitchFamily="50" charset="-127"/>
                <a:ea typeface="나눔고딕" panose="020D0604000000000000" pitchFamily="50" charset="-127"/>
              </a:rPr>
              <a:t>남아있지 않음</a:t>
            </a:r>
            <a:r>
              <a:rPr lang="en-US" altLang="ko-KR" sz="1000" dirty="0" smtClean="0">
                <a:solidFill>
                  <a:schemeClr val="tx1"/>
                </a:solidFill>
                <a:latin typeface="나눔고딕" panose="020D0604000000000000" pitchFamily="50" charset="-127"/>
                <a:ea typeface="나눔고딕" panose="020D0604000000000000" pitchFamily="50" charset="-127"/>
              </a:rPr>
              <a:t>.</a:t>
            </a:r>
          </a:p>
          <a:p>
            <a:r>
              <a:rPr lang="en-US" altLang="ko-KR" sz="1000" b="1" dirty="0" smtClean="0">
                <a:solidFill>
                  <a:schemeClr val="tx1"/>
                </a:solidFill>
                <a:latin typeface="나눔고딕" panose="020D0604000000000000" pitchFamily="50" charset="-127"/>
                <a:ea typeface="나눔고딕" panose="020D0604000000000000" pitchFamily="50" charset="-127"/>
              </a:rPr>
              <a:t>(</a:t>
            </a:r>
            <a:r>
              <a:rPr lang="ko-KR" altLang="en-US" sz="1000" b="1" dirty="0" smtClean="0">
                <a:solidFill>
                  <a:schemeClr val="tx1"/>
                </a:solidFill>
                <a:latin typeface="나눔고딕" panose="020D0604000000000000" pitchFamily="50" charset="-127"/>
                <a:ea typeface="나눔고딕" panose="020D0604000000000000" pitchFamily="50" charset="-127"/>
              </a:rPr>
              <a:t>로그를 맹신하지 말아라</a:t>
            </a:r>
            <a:r>
              <a:rPr lang="en-US" altLang="ko-KR" sz="1000" b="1" dirty="0" smtClean="0">
                <a:solidFill>
                  <a:schemeClr val="tx1"/>
                </a:solidFill>
                <a:latin typeface="나눔고딕" panose="020D0604000000000000" pitchFamily="50" charset="-127"/>
                <a:ea typeface="나눔고딕" panose="020D0604000000000000" pitchFamily="50" charset="-127"/>
              </a:rPr>
              <a:t>)</a:t>
            </a:r>
            <a:endParaRPr lang="ko-KR" altLang="en-US" sz="1000" b="1" dirty="0">
              <a:solidFill>
                <a:schemeClr val="tx1"/>
              </a:solidFill>
            </a:endParaRPr>
          </a:p>
        </p:txBody>
      </p:sp>
      <p:sp>
        <p:nvSpPr>
          <p:cNvPr id="17" name="직사각형 16"/>
          <p:cNvSpPr/>
          <p:nvPr/>
        </p:nvSpPr>
        <p:spPr>
          <a:xfrm>
            <a:off x="4800420" y="5513400"/>
            <a:ext cx="3970260" cy="24622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ko-KR" sz="1000" dirty="0" smtClean="0">
                <a:solidFill>
                  <a:schemeClr val="tx1"/>
                </a:solidFill>
                <a:latin typeface="나눔고딕" panose="020D0604000000000000" pitchFamily="50" charset="-127"/>
                <a:ea typeface="나눔고딕" panose="020D0604000000000000" pitchFamily="50" charset="-127"/>
              </a:rPr>
              <a:t>127.0.1.1:443 (RSA)</a:t>
            </a:r>
            <a:r>
              <a:rPr lang="ko-KR" altLang="en-US" sz="1000" dirty="0" smtClean="0">
                <a:solidFill>
                  <a:schemeClr val="tx1"/>
                </a:solidFill>
                <a:latin typeface="나눔고딕" panose="020D0604000000000000" pitchFamily="50" charset="-127"/>
                <a:ea typeface="나눔고딕" panose="020D0604000000000000" pitchFamily="50" charset="-127"/>
              </a:rPr>
              <a:t>라고 나와있다</a:t>
            </a:r>
            <a:r>
              <a:rPr lang="en-US" altLang="ko-KR" sz="1000" dirty="0" smtClean="0">
                <a:solidFill>
                  <a:schemeClr val="tx1"/>
                </a:solidFill>
                <a:latin typeface="나눔고딕" panose="020D0604000000000000" pitchFamily="50" charset="-127"/>
                <a:ea typeface="나눔고딕" panose="020D0604000000000000" pitchFamily="50" charset="-127"/>
              </a:rPr>
              <a:t>. </a:t>
            </a:r>
            <a:endParaRPr lang="ko-KR" altLang="en-US" sz="1000" b="1" dirty="0">
              <a:solidFill>
                <a:schemeClr val="tx1"/>
              </a:solidFill>
            </a:endParaRPr>
          </a:p>
        </p:txBody>
      </p:sp>
      <p:sp>
        <p:nvSpPr>
          <p:cNvPr id="18" name="직사각형 17"/>
          <p:cNvSpPr/>
          <p:nvPr/>
        </p:nvSpPr>
        <p:spPr>
          <a:xfrm>
            <a:off x="2622766" y="6384674"/>
            <a:ext cx="4734767" cy="295938"/>
          </a:xfrm>
          <a:prstGeom prst="rect">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vim /etc/apache2/tmp_ssl/pass.sh</a:t>
            </a:r>
          </a:p>
        </p:txBody>
      </p:sp>
    </p:spTree>
    <p:extLst>
      <p:ext uri="{BB962C8B-B14F-4D97-AF65-F5344CB8AC3E}">
        <p14:creationId xmlns:p14="http://schemas.microsoft.com/office/powerpoint/2010/main" val="16852077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6_ssl_1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49562" y="2356908"/>
            <a:ext cx="7772400" cy="4005263"/>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26. </a:t>
            </a:r>
            <a:r>
              <a:rPr lang="en-US" altLang="ko-KR" sz="1600" b="1" spc="-151" dirty="0">
                <a:solidFill>
                  <a:srgbClr val="1C314E"/>
                </a:solidFill>
                <a:latin typeface="나눔고딕"/>
                <a:ea typeface="나눔고딕"/>
              </a:rPr>
              <a:t>[</a:t>
            </a:r>
            <a:r>
              <a:rPr lang="ko-KR" altLang="en-US" sz="1600" b="1" spc="-151" dirty="0">
                <a:solidFill>
                  <a:srgbClr val="1C314E"/>
                </a:solidFill>
                <a:latin typeface="나눔고딕"/>
                <a:ea typeface="나눔고딕"/>
              </a:rPr>
              <a:t>작업</a:t>
            </a:r>
            <a:r>
              <a:rPr lang="en-US" altLang="ko-KR" sz="1600" b="1" spc="-151" dirty="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20.04, Apache 2.4 – OpenSSL </a:t>
            </a:r>
            <a:r>
              <a:rPr lang="ko-KR" altLang="en-US" sz="1600" b="1" spc="-151" dirty="0" smtClean="0">
                <a:solidFill>
                  <a:srgbClr val="1C314E"/>
                </a:solidFill>
                <a:latin typeface="나눔고딕"/>
                <a:ea typeface="나눔고딕"/>
              </a:rPr>
              <a:t>사설 인증서 생성 </a:t>
            </a:r>
            <a:r>
              <a:rPr lang="en-US" altLang="ko-KR" sz="1600" b="1" spc="-151" dirty="0" smtClean="0">
                <a:solidFill>
                  <a:srgbClr val="1C314E"/>
                </a:solidFill>
                <a:latin typeface="나눔고딕"/>
                <a:ea typeface="나눔고딕"/>
              </a:rPr>
              <a:t>/ SSL </a:t>
            </a:r>
            <a:r>
              <a:rPr lang="ko-KR" altLang="en-US" sz="1600" b="1" spc="-151" dirty="0" err="1" smtClean="0">
                <a:solidFill>
                  <a:srgbClr val="1C314E"/>
                </a:solidFill>
                <a:latin typeface="나눔고딕"/>
                <a:ea typeface="나눔고딕"/>
              </a:rPr>
              <a:t>암호키</a:t>
            </a:r>
            <a:r>
              <a:rPr lang="ko-KR" altLang="en-US" sz="1600" b="1" spc="-151" dirty="0" smtClean="0">
                <a:solidFill>
                  <a:srgbClr val="1C314E"/>
                </a:solidFill>
                <a:latin typeface="나눔고딕"/>
                <a:ea typeface="나눔고딕"/>
              </a:rPr>
              <a:t> 자동완성</a:t>
            </a:r>
            <a:r>
              <a:rPr lang="en-US" altLang="ko-KR" sz="1600" b="1" spc="-151" dirty="0" smtClean="0">
                <a:solidFill>
                  <a:srgbClr val="1C314E"/>
                </a:solidFill>
                <a:latin typeface="나눔고딕"/>
                <a:ea typeface="나눔고딕"/>
              </a:rPr>
              <a:t>[Enter Pass] </a:t>
            </a:r>
            <a:br>
              <a:rPr lang="en-US" altLang="ko-KR" sz="1600" b="1" spc="-151" dirty="0" smtClean="0">
                <a:solidFill>
                  <a:srgbClr val="1C314E"/>
                </a:solidFill>
                <a:latin typeface="나눔고딕"/>
                <a:ea typeface="나눔고딕"/>
              </a:rPr>
            </a:br>
            <a:r>
              <a:rPr lang="en-US" altLang="ko-KR" sz="1600" b="1" spc="-151" dirty="0" smtClean="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쉘</a:t>
            </a:r>
            <a:r>
              <a:rPr lang="ko-KR" altLang="en-US" sz="1600" b="1" spc="-151" dirty="0" smtClean="0">
                <a:solidFill>
                  <a:srgbClr val="1C314E"/>
                </a:solidFill>
                <a:latin typeface="나눔고딕"/>
                <a:ea typeface="나눔고딕"/>
              </a:rPr>
              <a:t> 프로그래밍 입문</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(2021-04-06</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93</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4069" y="2356909"/>
            <a:ext cx="2589971" cy="2700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직사각형 7"/>
          <p:cNvSpPr/>
          <p:nvPr/>
        </p:nvSpPr>
        <p:spPr>
          <a:xfrm>
            <a:off x="5614069" y="2127251"/>
            <a:ext cx="2589971" cy="229657"/>
          </a:xfrm>
          <a:prstGeom prst="rect">
            <a:avLst/>
          </a:prstGeom>
          <a:solidFill>
            <a:schemeClr val="bg2">
              <a:lumMod val="75000"/>
            </a:schemeClr>
          </a:solidFill>
        </p:spPr>
        <p:style>
          <a:lnRef idx="2">
            <a:schemeClr val="accent4"/>
          </a:lnRef>
          <a:fillRef idx="1">
            <a:schemeClr val="lt1"/>
          </a:fillRef>
          <a:effectRef idx="0">
            <a:schemeClr val="accent4"/>
          </a:effectRef>
          <a:fontRef idx="minor">
            <a:schemeClr val="dk1"/>
          </a:fontRef>
        </p:style>
        <p:txBody>
          <a:bodyPr rtlCol="0" anchor="ctr"/>
          <a:lstStyle/>
          <a:p>
            <a:r>
              <a:rPr lang="ko-KR" altLang="en-US" sz="1050" b="1" dirty="0" smtClean="0">
                <a:latin typeface="나눔고딕" panose="020D0604000000000000" pitchFamily="50" charset="-127"/>
                <a:ea typeface="나눔고딕" panose="020D0604000000000000" pitchFamily="50" charset="-127"/>
              </a:rPr>
              <a:t>이전 코드 </a:t>
            </a:r>
            <a:r>
              <a:rPr lang="en-US" altLang="ko-KR" sz="1050" b="1" dirty="0" smtClean="0">
                <a:latin typeface="나눔고딕" panose="020D0604000000000000" pitchFamily="50" charset="-127"/>
                <a:ea typeface="나눔고딕" panose="020D0604000000000000" pitchFamily="50" charset="-127"/>
              </a:rPr>
              <a:t>(</a:t>
            </a:r>
            <a:r>
              <a:rPr lang="ko-KR" altLang="en-US" sz="1050" b="1" dirty="0" smtClean="0">
                <a:latin typeface="나눔고딕" panose="020D0604000000000000" pitchFamily="50" charset="-127"/>
                <a:ea typeface="나눔고딕" panose="020D0604000000000000" pitchFamily="50" charset="-127"/>
              </a:rPr>
              <a:t>문제가 있는 코드</a:t>
            </a:r>
            <a:r>
              <a:rPr lang="en-US" altLang="ko-KR" sz="1050" b="1" dirty="0" smtClean="0">
                <a:latin typeface="나눔고딕" panose="020D0604000000000000" pitchFamily="50" charset="-127"/>
                <a:ea typeface="나눔고딕" panose="020D0604000000000000" pitchFamily="50" charset="-127"/>
              </a:rPr>
              <a:t>)</a:t>
            </a:r>
            <a:endParaRPr lang="ko-KR" altLang="en-US" sz="1050" b="1" dirty="0">
              <a:latin typeface="나눔고딕" panose="020D0604000000000000" pitchFamily="50" charset="-127"/>
              <a:ea typeface="나눔고딕" panose="020D0604000000000000" pitchFamily="50" charset="-127"/>
            </a:endParaRPr>
          </a:p>
        </p:txBody>
      </p:sp>
      <p:sp>
        <p:nvSpPr>
          <p:cNvPr id="10" name="직사각형 9"/>
          <p:cNvSpPr/>
          <p:nvPr/>
        </p:nvSpPr>
        <p:spPr>
          <a:xfrm>
            <a:off x="449562" y="2127252"/>
            <a:ext cx="2589971" cy="229657"/>
          </a:xfrm>
          <a:prstGeom prst="rect">
            <a:avLst/>
          </a:prstGeom>
          <a:solidFill>
            <a:schemeClr val="bg2">
              <a:lumMod val="75000"/>
            </a:schemeClr>
          </a:solidFill>
        </p:spPr>
        <p:style>
          <a:lnRef idx="2">
            <a:schemeClr val="accent4"/>
          </a:lnRef>
          <a:fillRef idx="1">
            <a:schemeClr val="lt1"/>
          </a:fillRef>
          <a:effectRef idx="0">
            <a:schemeClr val="accent4"/>
          </a:effectRef>
          <a:fontRef idx="minor">
            <a:schemeClr val="dk1"/>
          </a:fontRef>
        </p:style>
        <p:txBody>
          <a:bodyPr rtlCol="0" anchor="ctr"/>
          <a:lstStyle/>
          <a:p>
            <a:r>
              <a:rPr lang="ko-KR" altLang="en-US" sz="1050" b="1" dirty="0" smtClean="0">
                <a:latin typeface="나눔고딕" panose="020D0604000000000000" pitchFamily="50" charset="-127"/>
                <a:ea typeface="나눔고딕" panose="020D0604000000000000" pitchFamily="50" charset="-127"/>
              </a:rPr>
              <a:t>수정한 코드</a:t>
            </a:r>
            <a:endParaRPr lang="ko-KR" altLang="en-US" sz="1050" b="1" dirty="0">
              <a:latin typeface="나눔고딕" panose="020D0604000000000000" pitchFamily="50" charset="-127"/>
              <a:ea typeface="나눔고딕" panose="020D0604000000000000" pitchFamily="50" charset="-127"/>
            </a:endParaRPr>
          </a:p>
        </p:txBody>
      </p:sp>
      <p:sp>
        <p:nvSpPr>
          <p:cNvPr id="9" name="직사각형 8"/>
          <p:cNvSpPr/>
          <p:nvPr/>
        </p:nvSpPr>
        <p:spPr>
          <a:xfrm>
            <a:off x="4330675" y="2127252"/>
            <a:ext cx="152400" cy="4646080"/>
          </a:xfrm>
          <a:prstGeom prst="rect">
            <a:avLst/>
          </a:prstGeom>
          <a:solidFill>
            <a:schemeClr val="accent4">
              <a:lumMod val="7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CustomShape 5"/>
          <p:cNvSpPr/>
          <p:nvPr/>
        </p:nvSpPr>
        <p:spPr>
          <a:xfrm>
            <a:off x="364680" y="1382614"/>
            <a:ext cx="8470080" cy="496985"/>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코드 내용을 보면</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이전 코드에 </a:t>
            </a:r>
            <a:r>
              <a:rPr lang="en-US" altLang="ko-KR" sz="1100" dirty="0" smtClean="0">
                <a:latin typeface="나눔고딕" panose="020D0604000000000000" pitchFamily="50" charset="-127"/>
                <a:ea typeface="나눔고딕" panose="020D0604000000000000" pitchFamily="50" charset="-127"/>
              </a:rPr>
              <a:t>127.0.1.1:443</a:t>
            </a:r>
            <a:r>
              <a:rPr lang="ko-KR" altLang="en-US" sz="1100" dirty="0" smtClean="0">
                <a:latin typeface="나눔고딕" panose="020D0604000000000000" pitchFamily="50" charset="-127"/>
                <a:ea typeface="나눔고딕" panose="020D0604000000000000" pitchFamily="50" charset="-127"/>
              </a:rPr>
              <a:t>을 인식하라고 나와있지 않다</a:t>
            </a:r>
            <a:r>
              <a:rPr lang="en-US" altLang="ko-KR" sz="1100" dirty="0" smtClean="0">
                <a:latin typeface="나눔고딕" panose="020D0604000000000000" pitchFamily="50" charset="-127"/>
                <a:ea typeface="나눔고딕" panose="020D0604000000000000" pitchFamily="50" charset="-127"/>
              </a:rPr>
              <a:t>.</a:t>
            </a:r>
          </a:p>
          <a:p>
            <a:r>
              <a:rPr lang="ko-KR" altLang="en-US" sz="1100" dirty="0" smtClean="0">
                <a:latin typeface="나눔고딕" panose="020D0604000000000000" pitchFamily="50" charset="-127"/>
                <a:ea typeface="나눔고딕" panose="020D0604000000000000" pitchFamily="50" charset="-127"/>
              </a:rPr>
              <a:t>코드 한 줄 차이로 동작을 안 하고 있는 것이다</a:t>
            </a:r>
            <a:r>
              <a:rPr lang="en-US" altLang="ko-KR" sz="1100" dirty="0" smtClean="0">
                <a:latin typeface="나눔고딕" panose="020D0604000000000000" pitchFamily="50" charset="-127"/>
                <a:ea typeface="나눔고딕" panose="020D0604000000000000" pitchFamily="50" charset="-127"/>
              </a:rPr>
              <a:t>.</a:t>
            </a:r>
          </a:p>
        </p:txBody>
      </p:sp>
      <p:sp>
        <p:nvSpPr>
          <p:cNvPr id="12" name="직사각형 11"/>
          <p:cNvSpPr/>
          <p:nvPr/>
        </p:nvSpPr>
        <p:spPr>
          <a:xfrm>
            <a:off x="2819060" y="4002996"/>
            <a:ext cx="3023229" cy="2109133"/>
          </a:xfrm>
          <a:prstGeom prst="rect">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000" b="1" dirty="0" smtClean="0">
                <a:latin typeface="나눔고딕" panose="020D0604000000000000" pitchFamily="50" charset="-127"/>
                <a:ea typeface="나눔고딕" panose="020D0604000000000000" pitchFamily="50" charset="-127"/>
              </a:rPr>
              <a:t>#! /bin/</a:t>
            </a:r>
            <a:r>
              <a:rPr lang="en-US" altLang="ko-KR" sz="1000" b="1" dirty="0" err="1" smtClean="0">
                <a:latin typeface="나눔고딕" panose="020D0604000000000000" pitchFamily="50" charset="-127"/>
                <a:ea typeface="나눔고딕" panose="020D0604000000000000" pitchFamily="50" charset="-127"/>
              </a:rPr>
              <a:t>sh</a:t>
            </a:r>
            <a:endParaRPr lang="en-US" altLang="ko-KR" sz="1000" b="1" dirty="0" smtClean="0">
              <a:latin typeface="나눔고딕" panose="020D0604000000000000" pitchFamily="50" charset="-127"/>
              <a:ea typeface="나눔고딕" panose="020D0604000000000000" pitchFamily="50" charset="-127"/>
            </a:endParaRPr>
          </a:p>
          <a:p>
            <a:r>
              <a:rPr lang="en-US" altLang="ko-KR" sz="1000" b="1" dirty="0" smtClean="0">
                <a:latin typeface="나눔고딕" panose="020D0604000000000000" pitchFamily="50" charset="-127"/>
                <a:ea typeface="나눔고딕" panose="020D0604000000000000" pitchFamily="50" charset="-127"/>
              </a:rPr>
              <a:t>PASS1=“hello1234**&amp;&amp;”</a:t>
            </a:r>
          </a:p>
          <a:p>
            <a:r>
              <a:rPr lang="en-US" altLang="ko-KR" sz="1000" b="1" dirty="0" smtClean="0">
                <a:latin typeface="나눔고딕" panose="020D0604000000000000" pitchFamily="50" charset="-127"/>
                <a:ea typeface="나눔고딕" panose="020D0604000000000000" pitchFamily="50" charset="-127"/>
              </a:rPr>
              <a:t>PASS2=“12341234”</a:t>
            </a:r>
          </a:p>
          <a:p>
            <a:endParaRPr lang="en-US" altLang="ko-KR" sz="1000" b="1" dirty="0">
              <a:latin typeface="나눔고딕" panose="020D0604000000000000" pitchFamily="50" charset="-127"/>
              <a:ea typeface="나눔고딕" panose="020D0604000000000000" pitchFamily="50" charset="-127"/>
            </a:endParaRPr>
          </a:p>
          <a:p>
            <a:r>
              <a:rPr lang="en-US" altLang="ko-KR" sz="1000" b="1" dirty="0" smtClean="0">
                <a:latin typeface="나눔고딕" panose="020D0604000000000000" pitchFamily="50" charset="-127"/>
                <a:ea typeface="나눔고딕" panose="020D0604000000000000" pitchFamily="50" charset="-127"/>
              </a:rPr>
              <a:t>case $1 in</a:t>
            </a:r>
          </a:p>
          <a:p>
            <a:r>
              <a:rPr lang="en-US" altLang="ko-KR" sz="1000" b="1" dirty="0">
                <a:latin typeface="나눔고딕" panose="020D0604000000000000" pitchFamily="50" charset="-127"/>
                <a:ea typeface="나눔고딕" panose="020D0604000000000000" pitchFamily="50" charset="-127"/>
              </a:rPr>
              <a:t>	</a:t>
            </a:r>
            <a:r>
              <a:rPr lang="en-US" altLang="ko-KR" sz="1000" b="1" dirty="0" smtClean="0">
                <a:latin typeface="나눔고딕" panose="020D0604000000000000" pitchFamily="50" charset="-127"/>
                <a:ea typeface="나눔고딕" panose="020D0604000000000000" pitchFamily="50" charset="-127"/>
              </a:rPr>
              <a:t>127.0.1.1:443)</a:t>
            </a:r>
          </a:p>
          <a:p>
            <a:r>
              <a:rPr lang="en-US" altLang="ko-KR" sz="1000" b="1" dirty="0">
                <a:latin typeface="나눔고딕" panose="020D0604000000000000" pitchFamily="50" charset="-127"/>
                <a:ea typeface="나눔고딕" panose="020D0604000000000000" pitchFamily="50" charset="-127"/>
              </a:rPr>
              <a:t>	</a:t>
            </a:r>
            <a:r>
              <a:rPr lang="en-US" altLang="ko-KR" sz="1000" b="1" dirty="0" smtClean="0">
                <a:latin typeface="나눔고딕" panose="020D0604000000000000" pitchFamily="50" charset="-127"/>
                <a:ea typeface="나눔고딕" panose="020D0604000000000000" pitchFamily="50" charset="-127"/>
              </a:rPr>
              <a:t>	echo $PASS1;;</a:t>
            </a:r>
          </a:p>
          <a:p>
            <a:r>
              <a:rPr lang="en-US" altLang="ko-KR" sz="1000" b="1" dirty="0">
                <a:latin typeface="나눔고딕" panose="020D0604000000000000" pitchFamily="50" charset="-127"/>
                <a:ea typeface="나눔고딕" panose="020D0604000000000000" pitchFamily="50" charset="-127"/>
              </a:rPr>
              <a:t>	</a:t>
            </a:r>
            <a:r>
              <a:rPr lang="en-US" altLang="ko-KR" sz="1000" b="1" dirty="0" smtClean="0">
                <a:latin typeface="나눔고딕" panose="020D0604000000000000" pitchFamily="50" charset="-127"/>
                <a:ea typeface="나눔고딕" panose="020D0604000000000000" pitchFamily="50" charset="-127"/>
              </a:rPr>
              <a:t>2001:1111:1111::81:443)</a:t>
            </a:r>
          </a:p>
          <a:p>
            <a:r>
              <a:rPr lang="en-US" altLang="ko-KR" sz="1000" b="1" dirty="0">
                <a:latin typeface="나눔고딕" panose="020D0604000000000000" pitchFamily="50" charset="-127"/>
                <a:ea typeface="나눔고딕" panose="020D0604000000000000" pitchFamily="50" charset="-127"/>
              </a:rPr>
              <a:t>		</a:t>
            </a:r>
            <a:r>
              <a:rPr lang="en-US" altLang="ko-KR" sz="1000" b="1" dirty="0" smtClean="0">
                <a:latin typeface="나눔고딕" panose="020D0604000000000000" pitchFamily="50" charset="-127"/>
                <a:ea typeface="나눔고딕" panose="020D0604000000000000" pitchFamily="50" charset="-127"/>
              </a:rPr>
              <a:t>echo $PASS1;;</a:t>
            </a:r>
          </a:p>
          <a:p>
            <a:r>
              <a:rPr lang="en-US" altLang="ko-KR" sz="1000" b="1" dirty="0">
                <a:latin typeface="나눔고딕" panose="020D0604000000000000" pitchFamily="50" charset="-127"/>
                <a:ea typeface="나눔고딕" panose="020D0604000000000000" pitchFamily="50" charset="-127"/>
              </a:rPr>
              <a:t>	</a:t>
            </a:r>
            <a:r>
              <a:rPr lang="en-US" altLang="ko-KR" sz="1000" b="1" dirty="0" smtClean="0">
                <a:latin typeface="나눔고딕" panose="020D0604000000000000" pitchFamily="50" charset="-127"/>
                <a:ea typeface="나눔고딕" panose="020D0604000000000000" pitchFamily="50" charset="-127"/>
              </a:rPr>
              <a:t>www.hello.com:443)</a:t>
            </a:r>
          </a:p>
          <a:p>
            <a:r>
              <a:rPr lang="en-US" altLang="ko-KR" sz="1000" b="1" dirty="0" smtClean="0">
                <a:latin typeface="나눔고딕" panose="020D0604000000000000" pitchFamily="50" charset="-127"/>
                <a:ea typeface="나눔고딕" panose="020D0604000000000000" pitchFamily="50" charset="-127"/>
              </a:rPr>
              <a:t>		echo $PASS2;;</a:t>
            </a:r>
          </a:p>
          <a:p>
            <a:r>
              <a:rPr lang="en-US" altLang="ko-KR" sz="1000" b="1" dirty="0" err="1" smtClean="0">
                <a:latin typeface="나눔고딕" panose="020D0604000000000000" pitchFamily="50" charset="-127"/>
                <a:ea typeface="나눔고딕" panose="020D0604000000000000" pitchFamily="50" charset="-127"/>
              </a:rPr>
              <a:t>esac</a:t>
            </a:r>
            <a:endParaRPr lang="en-US" altLang="ko-KR" sz="1000" b="1" dirty="0" smtClean="0">
              <a:latin typeface="나눔고딕" panose="020D0604000000000000" pitchFamily="50" charset="-127"/>
              <a:ea typeface="나눔고딕" panose="020D0604000000000000" pitchFamily="50" charset="-127"/>
            </a:endParaRPr>
          </a:p>
          <a:p>
            <a:r>
              <a:rPr lang="en-US" altLang="ko-KR" sz="1000" b="1" dirty="0">
                <a:latin typeface="나눔고딕" panose="020D0604000000000000" pitchFamily="50" charset="-127"/>
                <a:ea typeface="나눔고딕" panose="020D0604000000000000" pitchFamily="50" charset="-127"/>
              </a:rPr>
              <a:t>e</a:t>
            </a:r>
            <a:r>
              <a:rPr lang="en-US" altLang="ko-KR" sz="1000" b="1" dirty="0" smtClean="0">
                <a:latin typeface="나눔고딕" panose="020D0604000000000000" pitchFamily="50" charset="-127"/>
                <a:ea typeface="나눔고딕" panose="020D0604000000000000" pitchFamily="50" charset="-127"/>
              </a:rPr>
              <a:t>xit 0</a:t>
            </a:r>
          </a:p>
        </p:txBody>
      </p:sp>
      <p:sp>
        <p:nvSpPr>
          <p:cNvPr id="13" name="직사각형 12"/>
          <p:cNvSpPr/>
          <p:nvPr/>
        </p:nvSpPr>
        <p:spPr>
          <a:xfrm>
            <a:off x="4699289" y="6232273"/>
            <a:ext cx="1143000" cy="541059"/>
          </a:xfrm>
          <a:prstGeom prst="rect">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ESC </a:t>
            </a:r>
            <a:r>
              <a:rPr lang="ko-KR" altLang="en-US" sz="1200" b="1" dirty="0" smtClean="0">
                <a:latin typeface="나눔고딕" panose="020D0604000000000000" pitchFamily="50" charset="-127"/>
                <a:ea typeface="나눔고딕" panose="020D0604000000000000" pitchFamily="50" charset="-127"/>
              </a:rPr>
              <a:t>키</a:t>
            </a:r>
            <a:endParaRPr lang="en-US" altLang="ko-KR" sz="1200" b="1" dirty="0" smtClean="0">
              <a:latin typeface="나눔고딕" panose="020D0604000000000000" pitchFamily="50" charset="-127"/>
              <a:ea typeface="나눔고딕" panose="020D0604000000000000" pitchFamily="50" charset="-127"/>
            </a:endParaRPr>
          </a:p>
          <a:p>
            <a:r>
              <a:rPr lang="en-US" altLang="ko-KR" sz="1200" b="1" dirty="0" smtClean="0">
                <a:latin typeface="나눔고딕" panose="020D0604000000000000" pitchFamily="50" charset="-127"/>
                <a:ea typeface="나눔고딕" panose="020D0604000000000000" pitchFamily="50" charset="-127"/>
              </a:rPr>
              <a:t>:</a:t>
            </a:r>
            <a:r>
              <a:rPr lang="en-US" altLang="ko-KR" sz="1200" b="1" dirty="0" err="1" smtClean="0">
                <a:latin typeface="나눔고딕" panose="020D0604000000000000" pitchFamily="50" charset="-127"/>
                <a:ea typeface="나눔고딕" panose="020D0604000000000000" pitchFamily="50" charset="-127"/>
              </a:rPr>
              <a:t>wq</a:t>
            </a:r>
            <a:r>
              <a:rPr lang="en-US" altLang="ko-KR" sz="1200" b="1" dirty="0" smtClean="0">
                <a:latin typeface="나눔고딕" panose="020D0604000000000000" pitchFamily="50" charset="-127"/>
                <a:ea typeface="나눔고딕" panose="020D0604000000000000" pitchFamily="50" charset="-127"/>
              </a:rPr>
              <a:t> </a:t>
            </a:r>
            <a:r>
              <a:rPr lang="ko-KR" altLang="en-US" sz="1200" b="1" dirty="0" err="1" smtClean="0">
                <a:latin typeface="나눔고딕" panose="020D0604000000000000" pitchFamily="50" charset="-127"/>
                <a:ea typeface="나눔고딕" panose="020D0604000000000000" pitchFamily="50" charset="-127"/>
              </a:rPr>
              <a:t>엔터</a:t>
            </a:r>
            <a:endParaRPr lang="en-US" altLang="ko-KR" sz="1200" b="1" dirty="0" smtClean="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9527480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6_ssl_1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2119313"/>
            <a:ext cx="7772400" cy="399097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26. </a:t>
            </a:r>
            <a:r>
              <a:rPr lang="en-US" altLang="ko-KR" sz="1600" b="1" spc="-151" dirty="0">
                <a:solidFill>
                  <a:srgbClr val="1C314E"/>
                </a:solidFill>
                <a:latin typeface="나눔고딕"/>
                <a:ea typeface="나눔고딕"/>
              </a:rPr>
              <a:t>[</a:t>
            </a:r>
            <a:r>
              <a:rPr lang="ko-KR" altLang="en-US" sz="1600" b="1" spc="-151" dirty="0">
                <a:solidFill>
                  <a:srgbClr val="1C314E"/>
                </a:solidFill>
                <a:latin typeface="나눔고딕"/>
                <a:ea typeface="나눔고딕"/>
              </a:rPr>
              <a:t>작업</a:t>
            </a:r>
            <a:r>
              <a:rPr lang="en-US" altLang="ko-KR" sz="1600" b="1" spc="-151" dirty="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20.04, Apache 2.4 – OpenSSL </a:t>
            </a:r>
            <a:r>
              <a:rPr lang="ko-KR" altLang="en-US" sz="1600" b="1" spc="-151" dirty="0" smtClean="0">
                <a:solidFill>
                  <a:srgbClr val="1C314E"/>
                </a:solidFill>
                <a:latin typeface="나눔고딕"/>
                <a:ea typeface="나눔고딕"/>
              </a:rPr>
              <a:t>사설 인증서 생성 </a:t>
            </a:r>
            <a:r>
              <a:rPr lang="en-US" altLang="ko-KR" sz="1600" b="1" spc="-151" dirty="0" smtClean="0">
                <a:solidFill>
                  <a:srgbClr val="1C314E"/>
                </a:solidFill>
                <a:latin typeface="나눔고딕"/>
                <a:ea typeface="나눔고딕"/>
              </a:rPr>
              <a:t>/ SSL </a:t>
            </a:r>
            <a:r>
              <a:rPr lang="ko-KR" altLang="en-US" sz="1600" b="1" spc="-151" dirty="0" err="1" smtClean="0">
                <a:solidFill>
                  <a:srgbClr val="1C314E"/>
                </a:solidFill>
                <a:latin typeface="나눔고딕"/>
                <a:ea typeface="나눔고딕"/>
              </a:rPr>
              <a:t>암호키</a:t>
            </a:r>
            <a:r>
              <a:rPr lang="ko-KR" altLang="en-US" sz="1600" b="1" spc="-151" dirty="0" smtClean="0">
                <a:solidFill>
                  <a:srgbClr val="1C314E"/>
                </a:solidFill>
                <a:latin typeface="나눔고딕"/>
                <a:ea typeface="나눔고딕"/>
              </a:rPr>
              <a:t> 자동완성</a:t>
            </a:r>
            <a:r>
              <a:rPr lang="en-US" altLang="ko-KR" sz="1600" b="1" spc="-151" dirty="0" smtClean="0">
                <a:solidFill>
                  <a:srgbClr val="1C314E"/>
                </a:solidFill>
                <a:latin typeface="나눔고딕"/>
                <a:ea typeface="나눔고딕"/>
              </a:rPr>
              <a:t>[Enter Pass] </a:t>
            </a:r>
            <a:br>
              <a:rPr lang="en-US" altLang="ko-KR" sz="1600" b="1" spc="-151" dirty="0" smtClean="0">
                <a:solidFill>
                  <a:srgbClr val="1C314E"/>
                </a:solidFill>
                <a:latin typeface="나눔고딕"/>
                <a:ea typeface="나눔고딕"/>
              </a:rPr>
            </a:br>
            <a:r>
              <a:rPr lang="en-US" altLang="ko-KR" sz="1600" b="1" spc="-151" dirty="0" smtClean="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쉘</a:t>
            </a:r>
            <a:r>
              <a:rPr lang="ko-KR" altLang="en-US" sz="1600" b="1" spc="-151" dirty="0" smtClean="0">
                <a:solidFill>
                  <a:srgbClr val="1C314E"/>
                </a:solidFill>
                <a:latin typeface="나눔고딕"/>
                <a:ea typeface="나눔고딕"/>
              </a:rPr>
              <a:t> 프로그래밍 입문</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(2021-04-06</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94</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382614"/>
            <a:ext cx="8470080" cy="496985"/>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수정 후 서비스를 시작한다</a:t>
            </a:r>
            <a:r>
              <a:rPr lang="en-US" altLang="ko-KR" sz="1100" dirty="0" smtClean="0">
                <a:latin typeface="나눔고딕" panose="020D0604000000000000" pitchFamily="50" charset="-127"/>
                <a:ea typeface="나눔고딕" panose="020D0604000000000000" pitchFamily="50" charset="-127"/>
              </a:rPr>
              <a:t>. SSL </a:t>
            </a:r>
            <a:r>
              <a:rPr lang="ko-KR" altLang="en-US" sz="1100" dirty="0" smtClean="0">
                <a:latin typeface="나눔고딕" panose="020D0604000000000000" pitchFamily="50" charset="-127"/>
                <a:ea typeface="나눔고딕" panose="020D0604000000000000" pitchFamily="50" charset="-127"/>
              </a:rPr>
              <a:t>암호를 별도로 입력하지 않아도 동작하는 것을 알 수 있다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5461288" y="5775073"/>
            <a:ext cx="3123911" cy="270529"/>
          </a:xfrm>
          <a:prstGeom prst="rect">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service apache2 start</a:t>
            </a:r>
          </a:p>
        </p:txBody>
      </p:sp>
    </p:spTree>
    <p:extLst>
      <p:ext uri="{BB962C8B-B14F-4D97-AF65-F5344CB8AC3E}">
        <p14:creationId xmlns:p14="http://schemas.microsoft.com/office/powerpoint/2010/main" val="22522237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6_ssl_1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1720321"/>
            <a:ext cx="7772400" cy="4008437"/>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27. </a:t>
            </a:r>
            <a:r>
              <a:rPr lang="en-US" altLang="ko-KR" sz="1600" b="1" spc="-151" dirty="0">
                <a:solidFill>
                  <a:srgbClr val="1C314E"/>
                </a:solidFill>
                <a:latin typeface="나눔고딕"/>
                <a:ea typeface="나눔고딕"/>
              </a:rPr>
              <a:t>[</a:t>
            </a:r>
            <a:r>
              <a:rPr lang="ko-KR" altLang="en-US" sz="1600" b="1" spc="-151" dirty="0">
                <a:solidFill>
                  <a:srgbClr val="1C314E"/>
                </a:solidFill>
                <a:latin typeface="나눔고딕"/>
                <a:ea typeface="나눔고딕"/>
              </a:rPr>
              <a:t>작업</a:t>
            </a:r>
            <a:r>
              <a:rPr lang="en-US" altLang="ko-KR" sz="1600" b="1" spc="-151" dirty="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20.04, Apache 2.4, PHP 8 </a:t>
            </a:r>
            <a:r>
              <a:rPr lang="ko-KR" altLang="en-US" sz="1600" b="1" spc="-151" dirty="0" smtClean="0">
                <a:solidFill>
                  <a:srgbClr val="1C314E"/>
                </a:solidFill>
                <a:latin typeface="나눔고딕"/>
                <a:ea typeface="나눔고딕"/>
              </a:rPr>
              <a:t>환경설정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백업 받기 </a:t>
            </a:r>
            <a:r>
              <a:rPr lang="en-US" altLang="ko-KR" sz="1600" b="1" spc="-151" dirty="0" smtClean="0">
                <a:solidFill>
                  <a:srgbClr val="1C314E"/>
                </a:solidFill>
                <a:latin typeface="나눔고딕"/>
                <a:ea typeface="나눔고딕"/>
              </a:rPr>
              <a:t>(2021-04-06</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95</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094747"/>
            <a:ext cx="8470080" cy="496985"/>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가급적이면</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환경설정을 백업 받아서 사용하는 것을 권장한다</a:t>
            </a:r>
            <a:r>
              <a:rPr lang="en-US" altLang="ko-KR" sz="1100" dirty="0" smtClean="0">
                <a:latin typeface="나눔고딕" panose="020D0604000000000000" pitchFamily="50" charset="-127"/>
                <a:ea typeface="나눔고딕" panose="020D0604000000000000" pitchFamily="50" charset="-127"/>
              </a:rPr>
              <a:t>.</a:t>
            </a:r>
          </a:p>
          <a:p>
            <a:r>
              <a:rPr lang="ko-KR" altLang="en-US" sz="1100" dirty="0" smtClean="0">
                <a:latin typeface="나눔고딕" panose="020D0604000000000000" pitchFamily="50" charset="-127"/>
                <a:ea typeface="나눔고딕" panose="020D0604000000000000" pitchFamily="50" charset="-127"/>
              </a:rPr>
              <a:t>장애가 발생하거나</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새 버전 운영체제가 출시되었을 때는 이전 작업을 해야 하는데</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요긴하게 쓰일 때가 있다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4309821" y="2591606"/>
            <a:ext cx="3123911" cy="270529"/>
          </a:xfrm>
          <a:prstGeom prst="rect">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cd /</a:t>
            </a:r>
            <a:r>
              <a:rPr lang="en-US" altLang="ko-KR" sz="1200" b="1" dirty="0" err="1" smtClean="0">
                <a:latin typeface="나눔고딕" panose="020D0604000000000000" pitchFamily="50" charset="-127"/>
                <a:ea typeface="나눔고딕" panose="020D0604000000000000" pitchFamily="50" charset="-127"/>
              </a:rPr>
              <a:t>etc</a:t>
            </a:r>
            <a:r>
              <a:rPr lang="en-US" altLang="ko-KR" sz="1200" b="1" dirty="0" smtClean="0">
                <a:latin typeface="나눔고딕" panose="020D0604000000000000" pitchFamily="50" charset="-127"/>
                <a:ea typeface="나눔고딕" panose="020D0604000000000000" pitchFamily="50" charset="-127"/>
              </a:rPr>
              <a:t>/apache2</a:t>
            </a:r>
          </a:p>
        </p:txBody>
      </p:sp>
      <p:sp>
        <p:nvSpPr>
          <p:cNvPr id="9" name="직사각형 8"/>
          <p:cNvSpPr/>
          <p:nvPr/>
        </p:nvSpPr>
        <p:spPr>
          <a:xfrm>
            <a:off x="4309821" y="3353606"/>
            <a:ext cx="3123911" cy="270529"/>
          </a:xfrm>
          <a:prstGeom prst="rect">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ls</a:t>
            </a:r>
          </a:p>
        </p:txBody>
      </p:sp>
      <p:sp>
        <p:nvSpPr>
          <p:cNvPr id="11" name="직사각형 10"/>
          <p:cNvSpPr/>
          <p:nvPr/>
        </p:nvSpPr>
        <p:spPr>
          <a:xfrm>
            <a:off x="4826287" y="4549022"/>
            <a:ext cx="3123911" cy="270529"/>
          </a:xfrm>
          <a:prstGeom prst="rect">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a:t>
            </a:r>
            <a:r>
              <a:rPr lang="en-US" altLang="ko-KR" sz="1200" b="1" dirty="0" err="1" smtClean="0">
                <a:latin typeface="나눔고딕" panose="020D0604000000000000" pitchFamily="50" charset="-127"/>
                <a:ea typeface="나눔고딕" panose="020D0604000000000000" pitchFamily="50" charset="-127"/>
              </a:rPr>
              <a:t>cp</a:t>
            </a:r>
            <a:r>
              <a:rPr lang="en-US" altLang="ko-KR" sz="1200" b="1" dirty="0" smtClean="0">
                <a:latin typeface="나눔고딕" panose="020D0604000000000000" pitchFamily="50" charset="-127"/>
                <a:ea typeface="나눔고딕" panose="020D0604000000000000" pitchFamily="50" charset="-127"/>
              </a:rPr>
              <a:t> –p /</a:t>
            </a:r>
            <a:r>
              <a:rPr lang="en-US" altLang="ko-KR" sz="1200" b="1" dirty="0" err="1" smtClean="0">
                <a:latin typeface="나눔고딕" panose="020D0604000000000000" pitchFamily="50" charset="-127"/>
                <a:ea typeface="나눔고딕" panose="020D0604000000000000" pitchFamily="50" charset="-127"/>
              </a:rPr>
              <a:t>etc</a:t>
            </a:r>
            <a:r>
              <a:rPr lang="en-US" altLang="ko-KR" sz="1200" b="1" dirty="0" smtClean="0">
                <a:latin typeface="나눔고딕" panose="020D0604000000000000" pitchFamily="50" charset="-127"/>
                <a:ea typeface="나눔고딕" panose="020D0604000000000000" pitchFamily="50" charset="-127"/>
              </a:rPr>
              <a:t>/apache2/ /home/</a:t>
            </a:r>
            <a:r>
              <a:rPr lang="ko-KR" altLang="en-US" sz="1200" b="1" dirty="0" smtClean="0">
                <a:latin typeface="나눔고딕" panose="020D0604000000000000" pitchFamily="50" charset="-127"/>
                <a:ea typeface="나눔고딕" panose="020D0604000000000000" pitchFamily="50" charset="-127"/>
              </a:rPr>
              <a:t>사용자명</a:t>
            </a:r>
            <a:endParaRPr lang="en-US" altLang="ko-KR" sz="1200" b="1" dirty="0" smtClean="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5496259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28. </a:t>
            </a:r>
            <a:r>
              <a:rPr lang="en-US" altLang="ko-KR" sz="1600" b="1" spc="-151" dirty="0">
                <a:solidFill>
                  <a:srgbClr val="1C314E"/>
                </a:solidFill>
                <a:latin typeface="나눔고딕"/>
                <a:ea typeface="나눔고딕"/>
              </a:rPr>
              <a:t>[</a:t>
            </a:r>
            <a:r>
              <a:rPr lang="ko-KR" altLang="en-US" sz="1600" b="1" spc="-151" dirty="0">
                <a:solidFill>
                  <a:srgbClr val="1C314E"/>
                </a:solidFill>
                <a:latin typeface="나눔고딕"/>
                <a:ea typeface="나눔고딕"/>
              </a:rPr>
              <a:t>작업</a:t>
            </a:r>
            <a:r>
              <a:rPr lang="en-US" altLang="ko-KR" sz="1600" b="1" spc="-151" dirty="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20.04, Apache 2.4, PHP 8 </a:t>
            </a:r>
            <a:r>
              <a:rPr lang="ko-KR" altLang="en-US" sz="1600" b="1" spc="-151" dirty="0" smtClean="0">
                <a:solidFill>
                  <a:srgbClr val="1C314E"/>
                </a:solidFill>
                <a:latin typeface="나눔고딕"/>
                <a:ea typeface="나눔고딕"/>
              </a:rPr>
              <a:t>환경설정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백업 </a:t>
            </a:r>
            <a:r>
              <a:rPr lang="ko-KR" altLang="en-US" sz="1600" b="1" spc="-151" dirty="0" smtClean="0">
                <a:solidFill>
                  <a:srgbClr val="1C314E"/>
                </a:solidFill>
                <a:latin typeface="나눔고딕"/>
                <a:ea typeface="나눔고딕"/>
              </a:rPr>
              <a:t>받기 </a:t>
            </a:r>
            <a:r>
              <a:rPr lang="en-US" altLang="ko-KR" sz="1600" b="1" spc="-151" dirty="0" smtClean="0">
                <a:solidFill>
                  <a:srgbClr val="1C314E"/>
                </a:solidFill>
                <a:latin typeface="나눔고딕"/>
                <a:ea typeface="나눔고딕"/>
              </a:rPr>
              <a:t>[FTP </a:t>
            </a:r>
            <a:r>
              <a:rPr lang="ko-KR" altLang="en-US" sz="1600" b="1" spc="-151" dirty="0" err="1" smtClean="0">
                <a:solidFill>
                  <a:srgbClr val="1C314E"/>
                </a:solidFill>
                <a:latin typeface="나눔고딕"/>
                <a:ea typeface="나눔고딕"/>
              </a:rPr>
              <a:t>파일질라</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 IPv6 </a:t>
            </a:r>
            <a:r>
              <a:rPr lang="ko-KR" altLang="en-US" sz="1600" b="1" spc="-151" dirty="0" smtClean="0">
                <a:solidFill>
                  <a:srgbClr val="1C314E"/>
                </a:solidFill>
                <a:latin typeface="나눔고딕"/>
                <a:ea typeface="나눔고딕"/>
              </a:rPr>
              <a:t>사용방법</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(2021-04-06</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96</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094747"/>
            <a:ext cx="8470080" cy="496985"/>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FTP</a:t>
            </a:r>
            <a:r>
              <a:rPr lang="ko-KR" altLang="en-US" sz="1100" dirty="0" smtClean="0">
                <a:latin typeface="나눔고딕" panose="020D0604000000000000" pitchFamily="50" charset="-127"/>
                <a:ea typeface="나눔고딕" panose="020D0604000000000000" pitchFamily="50" charset="-127"/>
              </a:rPr>
              <a:t>를 통해서 간단하게 내려 받을 수 있음</a:t>
            </a:r>
            <a:r>
              <a:rPr lang="en-US" altLang="ko-KR" sz="1100" dirty="0" smtClean="0">
                <a:latin typeface="나눔고딕" panose="020D0604000000000000" pitchFamily="50" charset="-127"/>
                <a:ea typeface="나눔고딕" panose="020D0604000000000000" pitchFamily="50" charset="-127"/>
              </a:rPr>
              <a:t>.</a:t>
            </a:r>
            <a:endParaRPr lang="en-US" altLang="ko-KR" sz="1100" dirty="0" smtClean="0">
              <a:latin typeface="나눔고딕" panose="020D0604000000000000" pitchFamily="50" charset="-127"/>
              <a:ea typeface="나눔고딕" panose="020D0604000000000000" pitchFamily="50" charset="-127"/>
            </a:endParaRPr>
          </a:p>
        </p:txBody>
      </p:sp>
      <p:pic>
        <p:nvPicPr>
          <p:cNvPr id="12" name="그림 11" descr="210406_ssl_1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64680" y="1651528"/>
            <a:ext cx="7772400" cy="4333875"/>
          </a:xfrm>
          <a:prstGeom prst="rect">
            <a:avLst/>
          </a:prstGeom>
          <a:ln>
            <a:noFill/>
          </a:ln>
          <a:effectLst>
            <a:outerShdw blurRad="190500" algn="tl" rotWithShape="0">
              <a:srgbClr val="000000">
                <a:alpha val="70000"/>
              </a:srgbClr>
            </a:outerShdw>
          </a:effectLst>
        </p:spPr>
      </p:pic>
      <p:sp>
        <p:nvSpPr>
          <p:cNvPr id="10" name="TextBox 9"/>
          <p:cNvSpPr txBox="1"/>
          <p:nvPr/>
        </p:nvSpPr>
        <p:spPr>
          <a:xfrm>
            <a:off x="364680" y="6116738"/>
            <a:ext cx="5308600" cy="261610"/>
          </a:xfrm>
          <a:prstGeom prst="rect">
            <a:avLst/>
          </a:prstGeom>
          <a:noFill/>
        </p:spPr>
        <p:txBody>
          <a:bodyPr wrap="square" rtlCol="0">
            <a:spAutoFit/>
          </a:bodyPr>
          <a:lstStyle/>
          <a:p>
            <a:r>
              <a:rPr lang="en-US" altLang="ko-KR" sz="1100" b="1" dirty="0" smtClean="0">
                <a:latin typeface="나눔고딕" panose="020D0604000000000000" pitchFamily="50" charset="-127"/>
                <a:ea typeface="나눔고딕" panose="020D0604000000000000" pitchFamily="50" charset="-127"/>
              </a:rPr>
              <a:t>* IPv6: [] </a:t>
            </a:r>
            <a:r>
              <a:rPr lang="ko-KR" altLang="en-US" sz="1100" b="1" dirty="0" smtClean="0">
                <a:latin typeface="나눔고딕" panose="020D0604000000000000" pitchFamily="50" charset="-127"/>
                <a:ea typeface="나눔고딕" panose="020D0604000000000000" pitchFamily="50" charset="-127"/>
              </a:rPr>
              <a:t>대괄호만 넣어주면 됨</a:t>
            </a:r>
            <a:r>
              <a:rPr lang="en-US" altLang="ko-KR" sz="1100" b="1" dirty="0" smtClean="0">
                <a:latin typeface="나눔고딕" panose="020D0604000000000000" pitchFamily="50" charset="-127"/>
                <a:ea typeface="나눔고딕" panose="020D0604000000000000" pitchFamily="50" charset="-127"/>
              </a:rPr>
              <a:t>.</a:t>
            </a:r>
            <a:endParaRPr lang="ko-KR" altLang="en-US" sz="11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1717126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29. </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부록</a:t>
            </a:r>
            <a:r>
              <a:rPr lang="en-US" altLang="ko-KR" sz="1600" b="1" spc="-151" dirty="0" smtClean="0">
                <a:solidFill>
                  <a:srgbClr val="1C314E"/>
                </a:solidFill>
                <a:latin typeface="나눔고딕"/>
                <a:ea typeface="나눔고딕"/>
              </a:rPr>
              <a:t>1]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20.04, Apache 2.4 </a:t>
            </a:r>
            <a:r>
              <a:rPr lang="ko-KR" altLang="en-US" sz="1600" b="1" spc="-151" dirty="0" smtClean="0">
                <a:solidFill>
                  <a:srgbClr val="1C314E"/>
                </a:solidFill>
                <a:latin typeface="나눔고딕"/>
                <a:ea typeface="나눔고딕"/>
              </a:rPr>
              <a:t>환경설정 </a:t>
            </a:r>
            <a:r>
              <a:rPr lang="en-US" altLang="ko-KR" sz="1600" b="1" spc="-151" dirty="0" smtClean="0">
                <a:solidFill>
                  <a:srgbClr val="1C314E"/>
                </a:solidFill>
                <a:latin typeface="나눔고딕"/>
                <a:ea typeface="나눔고딕"/>
              </a:rPr>
              <a:t>(2021-04-06</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97</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094747"/>
            <a:ext cx="8470080" cy="496985"/>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아파치 웹 서버 </a:t>
            </a:r>
            <a:r>
              <a:rPr lang="en-US" altLang="ko-KR" sz="1100" dirty="0" smtClean="0">
                <a:latin typeface="나눔고딕" panose="020D0604000000000000" pitchFamily="50" charset="-127"/>
                <a:ea typeface="나눔고딕" panose="020D0604000000000000" pitchFamily="50" charset="-127"/>
              </a:rPr>
              <a:t>2.4 </a:t>
            </a:r>
            <a:r>
              <a:rPr lang="ko-KR" altLang="en-US" sz="1100" dirty="0" smtClean="0">
                <a:latin typeface="나눔고딕" panose="020D0604000000000000" pitchFamily="50" charset="-127"/>
                <a:ea typeface="나눔고딕" panose="020D0604000000000000" pitchFamily="50" charset="-127"/>
              </a:rPr>
              <a:t>환경설정 파일이다</a:t>
            </a:r>
            <a:r>
              <a:rPr lang="en-US" altLang="ko-KR" sz="1100" dirty="0" smtClean="0">
                <a:latin typeface="나눔고딕" panose="020D0604000000000000" pitchFamily="50" charset="-127"/>
                <a:ea typeface="나눔고딕" panose="020D0604000000000000" pitchFamily="50" charset="-127"/>
              </a:rPr>
              <a: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680" y="1528233"/>
            <a:ext cx="5991225" cy="2514600"/>
          </a:xfrm>
          <a:prstGeom prst="rect">
            <a:avLst/>
          </a:prstGeom>
          <a:ln/>
        </p:spPr>
        <p:style>
          <a:lnRef idx="2">
            <a:schemeClr val="accent1"/>
          </a:lnRef>
          <a:fillRef idx="1">
            <a:schemeClr val="lt1"/>
          </a:fillRef>
          <a:effectRef idx="0">
            <a:schemeClr val="accent1"/>
          </a:effectRef>
          <a:fontRef idx="minor">
            <a:schemeClr val="dk1"/>
          </a:fontRef>
        </p:style>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680" y="4377267"/>
            <a:ext cx="6219825" cy="1524000"/>
          </a:xfrm>
          <a:prstGeom prst="rect">
            <a:avLst/>
          </a:prstGeom>
          <a:ln/>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3589653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29. </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부록</a:t>
            </a:r>
            <a:r>
              <a:rPr lang="en-US" altLang="ko-KR" sz="1600" b="1" spc="-151" dirty="0" smtClean="0">
                <a:solidFill>
                  <a:srgbClr val="1C314E"/>
                </a:solidFill>
                <a:latin typeface="나눔고딕"/>
                <a:ea typeface="나눔고딕"/>
              </a:rPr>
              <a:t>1]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20.04, Apache 2.4 </a:t>
            </a:r>
            <a:r>
              <a:rPr lang="ko-KR" altLang="en-US" sz="1600" b="1" spc="-151" dirty="0" smtClean="0">
                <a:solidFill>
                  <a:srgbClr val="1C314E"/>
                </a:solidFill>
                <a:latin typeface="나눔고딕"/>
                <a:ea typeface="나눔고딕"/>
              </a:rPr>
              <a:t>환경설정 </a:t>
            </a:r>
            <a:r>
              <a:rPr lang="en-US" altLang="ko-KR" sz="1600" b="1" spc="-151" dirty="0" smtClean="0">
                <a:solidFill>
                  <a:srgbClr val="1C314E"/>
                </a:solidFill>
                <a:latin typeface="나눔고딕"/>
                <a:ea typeface="나눔고딕"/>
              </a:rPr>
              <a:t>(2021-04-06</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98</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094747"/>
            <a:ext cx="8470080" cy="496985"/>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환경설정 파일도 그대로 두었으니 참고하면 도움이 될 것으로 보인다</a:t>
            </a:r>
            <a:r>
              <a:rPr lang="en-US" altLang="ko-KR" sz="1100" dirty="0" smtClean="0">
                <a:latin typeface="나눔고딕" panose="020D0604000000000000" pitchFamily="50" charset="-127"/>
                <a:ea typeface="나눔고딕" panose="020D0604000000000000" pitchFamily="50" charset="-127"/>
              </a:rPr>
              <a: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680" y="1679914"/>
            <a:ext cx="6306079" cy="4701836"/>
          </a:xfrm>
          <a:prstGeom prst="rect">
            <a:avLst/>
          </a:prstGeom>
          <a:noFill/>
          <a:ln w="19050">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5918624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Apache 2.4, PHP 8, PHP 8 </a:t>
            </a:r>
            <a:r>
              <a:rPr lang="ko-KR" altLang="en-US" sz="1000" spc="-32" dirty="0" smtClean="0">
                <a:solidFill>
                  <a:srgbClr val="0D0D0D"/>
                </a:solidFill>
                <a:latin typeface="나눔고딕"/>
                <a:ea typeface="나눔고딕"/>
              </a:rPr>
              <a:t>확장</a:t>
            </a:r>
            <a:r>
              <a:rPr lang="en-US" altLang="ko-KR" sz="1000" spc="-32" dirty="0" smtClean="0">
                <a:solidFill>
                  <a:srgbClr val="0D0D0D"/>
                </a:solidFill>
                <a:latin typeface="나눔고딕"/>
                <a:ea typeface="나눔고딕"/>
              </a:rPr>
              <a:t>, OpenSSL </a:t>
            </a:r>
            <a:r>
              <a:rPr lang="ko-KR" altLang="en-US" sz="1000" spc="-32" dirty="0" smtClean="0">
                <a:solidFill>
                  <a:srgbClr val="0D0D0D"/>
                </a:solidFill>
                <a:latin typeface="나눔고딕"/>
                <a:ea typeface="나눔고딕"/>
              </a:rPr>
              <a:t>자가서명</a:t>
            </a:r>
            <a:r>
              <a:rPr lang="en-US" altLang="ko-KR" sz="1000" spc="-32" dirty="0" smtClean="0">
                <a:solidFill>
                  <a:srgbClr val="0D0D0D"/>
                </a:solidFill>
                <a:latin typeface="나눔고딕"/>
                <a:ea typeface="나눔고딕"/>
              </a:rPr>
              <a:t>, OpenSSL</a:t>
            </a:r>
            <a:r>
              <a:rPr lang="ko-KR" altLang="en-US" sz="1000" spc="-32" dirty="0" smtClean="0">
                <a:solidFill>
                  <a:srgbClr val="0D0D0D"/>
                </a:solidFill>
                <a:latin typeface="나눔고딕"/>
                <a:ea typeface="나눔고딕"/>
              </a:rPr>
              <a:t>과 </a:t>
            </a:r>
            <a:r>
              <a:rPr lang="en-US" altLang="ko-KR" sz="1000" spc="-32" dirty="0" smtClean="0">
                <a:solidFill>
                  <a:srgbClr val="0D0D0D"/>
                </a:solidFill>
                <a:latin typeface="나눔고딕"/>
                <a:ea typeface="나눔고딕"/>
              </a:rPr>
              <a:t>Apache 2.4 </a:t>
            </a:r>
            <a:r>
              <a:rPr lang="ko-KR" altLang="en-US" sz="1000" spc="-32" dirty="0" smtClean="0">
                <a:solidFill>
                  <a:srgbClr val="0D0D0D"/>
                </a:solidFill>
                <a:latin typeface="나눔고딕"/>
                <a:ea typeface="나눔고딕"/>
              </a:rPr>
              <a:t>환경설정 연동 </a:t>
            </a:r>
            <a:r>
              <a:rPr lang="en-US" altLang="ko-KR" sz="1000" spc="-32" dirty="0" smtClean="0">
                <a:solidFill>
                  <a:srgbClr val="0D0D0D"/>
                </a:solidFill>
                <a:latin typeface="나눔고딕"/>
                <a:ea typeface="나눔고딕"/>
              </a:rPr>
              <a:t>(2021-04-06)</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30. </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부록</a:t>
            </a:r>
            <a:r>
              <a:rPr lang="en-US" altLang="ko-KR" sz="1600" b="1" spc="-151" dirty="0" smtClean="0">
                <a:solidFill>
                  <a:srgbClr val="1C314E"/>
                </a:solidFill>
                <a:latin typeface="나눔고딕"/>
                <a:ea typeface="나눔고딕"/>
              </a:rPr>
              <a:t>2]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20.04, </a:t>
            </a:r>
            <a:r>
              <a:rPr lang="en-US" altLang="ko-KR" sz="1600" b="1" spc="-151" dirty="0" err="1" smtClean="0">
                <a:solidFill>
                  <a:srgbClr val="1C314E"/>
                </a:solidFill>
                <a:latin typeface="나눔고딕"/>
                <a:ea typeface="나눔고딕"/>
              </a:rPr>
              <a:t>php</a:t>
            </a:r>
            <a:r>
              <a:rPr lang="en-US" altLang="ko-KR" sz="1600" b="1" spc="-151" dirty="0" smtClean="0">
                <a:solidFill>
                  <a:srgbClr val="1C314E"/>
                </a:solidFill>
                <a:latin typeface="나눔고딕"/>
                <a:ea typeface="나눔고딕"/>
              </a:rPr>
              <a:t> 8.0 </a:t>
            </a:r>
            <a:r>
              <a:rPr lang="ko-KR" altLang="en-US" sz="1600" b="1" spc="-151" dirty="0" smtClean="0">
                <a:solidFill>
                  <a:srgbClr val="1C314E"/>
                </a:solidFill>
                <a:latin typeface="나눔고딕"/>
                <a:ea typeface="나눔고딕"/>
              </a:rPr>
              <a:t>환경설정 </a:t>
            </a:r>
            <a:r>
              <a:rPr lang="en-US" altLang="ko-KR" sz="1600" b="1" spc="-151" dirty="0" smtClean="0">
                <a:solidFill>
                  <a:srgbClr val="1C314E"/>
                </a:solidFill>
                <a:latin typeface="나눔고딕"/>
                <a:ea typeface="나눔고딕"/>
              </a:rPr>
              <a:t>(2021-04-06</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99</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101</a:t>
            </a:r>
            <a:endParaRPr lang="en-US" sz="1000" b="0" strike="noStrike" spc="-1" dirty="0">
              <a:latin typeface="나눔고딕"/>
            </a:endParaRPr>
          </a:p>
        </p:txBody>
      </p:sp>
      <p:sp>
        <p:nvSpPr>
          <p:cNvPr id="7" name="CustomShape 5"/>
          <p:cNvSpPr/>
          <p:nvPr/>
        </p:nvSpPr>
        <p:spPr>
          <a:xfrm>
            <a:off x="364680" y="1094747"/>
            <a:ext cx="8470080" cy="496985"/>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PHP 8.0 </a:t>
            </a:r>
            <a:r>
              <a:rPr lang="ko-KR" altLang="en-US" sz="1100" dirty="0" smtClean="0">
                <a:latin typeface="나눔고딕" panose="020D0604000000000000" pitchFamily="50" charset="-127"/>
                <a:ea typeface="나눔고딕" panose="020D0604000000000000" pitchFamily="50" charset="-127"/>
              </a:rPr>
              <a:t>환경설정이다</a:t>
            </a:r>
            <a:r>
              <a:rPr lang="en-US" altLang="ko-KR" sz="1100" dirty="0" smtClean="0">
                <a:latin typeface="나눔고딕" panose="020D0604000000000000" pitchFamily="50" charset="-127"/>
                <a:ea typeface="나눔고딕" panose="020D0604000000000000" pitchFamily="50" charset="-127"/>
              </a:rPr>
              <a:t>. fpm </a:t>
            </a:r>
            <a:r>
              <a:rPr lang="ko-KR" altLang="en-US" sz="1100" dirty="0" smtClean="0">
                <a:latin typeface="나눔고딕" panose="020D0604000000000000" pitchFamily="50" charset="-127"/>
                <a:ea typeface="나눔고딕" panose="020D0604000000000000" pitchFamily="50" charset="-127"/>
              </a:rPr>
              <a:t>폴더의 </a:t>
            </a:r>
            <a:r>
              <a:rPr lang="en-US" altLang="ko-KR" sz="1100" dirty="0" smtClean="0">
                <a:latin typeface="나눔고딕" panose="020D0604000000000000" pitchFamily="50" charset="-127"/>
                <a:ea typeface="나눔고딕" panose="020D0604000000000000" pitchFamily="50" charset="-127"/>
              </a:rPr>
              <a:t>php.ini</a:t>
            </a:r>
            <a:r>
              <a:rPr lang="ko-KR" altLang="en-US" sz="1100" dirty="0" smtClean="0">
                <a:latin typeface="나눔고딕" panose="020D0604000000000000" pitchFamily="50" charset="-127"/>
                <a:ea typeface="나눔고딕" panose="020D0604000000000000" pitchFamily="50" charset="-127"/>
              </a:rPr>
              <a:t>를 참고할 것</a:t>
            </a:r>
            <a:endParaRPr lang="en-US" altLang="ko-KR" sz="1100" dirty="0" smtClean="0">
              <a:latin typeface="나눔고딕" panose="020D0604000000000000" pitchFamily="50" charset="-127"/>
              <a:ea typeface="나눔고딕" panose="020D0604000000000000" pitchFamily="50" charset="-127"/>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679" y="1676931"/>
            <a:ext cx="5722853" cy="1181323"/>
          </a:xfrm>
          <a:prstGeom prst="rect">
            <a:avLst/>
          </a:prstGeom>
          <a:ln w="12700">
            <a:solidFill>
              <a:schemeClr val="bg1">
                <a:lumMod val="85000"/>
              </a:schemeClr>
            </a:solidFill>
          </a:ln>
        </p:spPr>
        <p:style>
          <a:lnRef idx="2">
            <a:schemeClr val="accent1"/>
          </a:lnRef>
          <a:fillRef idx="1">
            <a:schemeClr val="lt1"/>
          </a:fillRef>
          <a:effectRef idx="0">
            <a:schemeClr val="accent1"/>
          </a:effectRef>
          <a:fontRef idx="minor">
            <a:schemeClr val="dk1"/>
          </a:fontRef>
        </p:style>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680" y="2951692"/>
            <a:ext cx="5722853" cy="1498413"/>
          </a:xfrm>
          <a:prstGeom prst="rect">
            <a:avLst/>
          </a:prstGeom>
          <a:ln w="12700">
            <a:solidFill>
              <a:schemeClr val="bg1">
                <a:lumMod val="85000"/>
              </a:schemeClr>
            </a:solidFill>
          </a:ln>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40326675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39639D"/>
      </a:hlink>
      <a:folHlink>
        <a:srgbClr val="34343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39639D"/>
      </a:hlink>
      <a:folHlink>
        <a:srgbClr val="34343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39639D"/>
      </a:hlink>
      <a:folHlink>
        <a:srgbClr val="34343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39639D"/>
      </a:hlink>
      <a:folHlink>
        <a:srgbClr val="34343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6763</TotalTime>
  <Words>7917</Words>
  <Application>Microsoft Office PowerPoint</Application>
  <PresentationFormat>화면 슬라이드 쇼(4:3)</PresentationFormat>
  <Paragraphs>772</Paragraphs>
  <Slides>101</Slides>
  <Notes>4</Notes>
  <HiddenSlides>0</HiddenSlides>
  <MMClips>0</MMClips>
  <ScaleCrop>false</ScaleCrop>
  <HeadingPairs>
    <vt:vector size="4" baseType="variant">
      <vt:variant>
        <vt:lpstr>테마</vt:lpstr>
      </vt:variant>
      <vt:variant>
        <vt:i4>3</vt:i4>
      </vt:variant>
      <vt:variant>
        <vt:lpstr>슬라이드 제목</vt:lpstr>
      </vt:variant>
      <vt:variant>
        <vt:i4>101</vt:i4>
      </vt:variant>
    </vt:vector>
  </HeadingPairs>
  <TitlesOfParts>
    <vt:vector size="104" baseType="lpstr">
      <vt:lpstr>Office Theme</vt:lpstr>
      <vt:lpstr>Office Theme</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문서의 제목 나눔고딕B, 54pt</dc:title>
  <dc:creator>네이버 한글캠페인</dc:creator>
  <cp:lastModifiedBy>pc</cp:lastModifiedBy>
  <cp:revision>3897</cp:revision>
  <cp:lastPrinted>2011-08-28T13:13:29Z</cp:lastPrinted>
  <dcterms:created xsi:type="dcterms:W3CDTF">2011-08-24T01:05:33Z</dcterms:created>
  <dcterms:modified xsi:type="dcterms:W3CDTF">2021-04-06T09:30:13Z</dcterms:modified>
  <dc:language>ko-KR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4</vt:i4>
  </property>
  <property fmtid="{D5CDD505-2E9C-101B-9397-08002B2CF9AE}" pid="3" name="PresentationFormat">
    <vt:lpwstr>화면 슬라이드 쇼(4:3)</vt:lpwstr>
  </property>
  <property fmtid="{D5CDD505-2E9C-101B-9397-08002B2CF9AE}" pid="4" name="Slides">
    <vt:i4>23</vt:i4>
  </property>
</Properties>
</file>